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1"/>
  </p:notesMasterIdLst>
  <p:handoutMasterIdLst>
    <p:handoutMasterId r:id="rId12"/>
  </p:handoutMasterIdLst>
  <p:sldIdLst>
    <p:sldId id="442" r:id="rId2"/>
    <p:sldId id="690" r:id="rId3"/>
    <p:sldId id="691" r:id="rId4"/>
    <p:sldId id="711" r:id="rId5"/>
    <p:sldId id="716" r:id="rId6"/>
    <p:sldId id="713" r:id="rId7"/>
    <p:sldId id="712" r:id="rId8"/>
    <p:sldId id="714" r:id="rId9"/>
    <p:sldId id="715" r:id="rId10"/>
  </p:sldIdLst>
  <p:sldSz cx="9144000" cy="5143500" type="screen16x9"/>
  <p:notesSz cx="6858000" cy="9144000"/>
  <p:defaultTextStyle>
    <a:defPPr>
      <a:defRPr lang="ru-RU"/>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9">
          <p15:clr>
            <a:srgbClr val="A4A3A4"/>
          </p15:clr>
        </p15:guide>
        <p15:guide id="2" pos="158">
          <p15:clr>
            <a:srgbClr val="A4A3A4"/>
          </p15:clr>
        </p15:guide>
        <p15:guide id="3" orient="horz" pos="2935">
          <p15:clr>
            <a:srgbClr val="A4A3A4"/>
          </p15:clr>
        </p15:guide>
        <p15:guide id="4" pos="56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autoAdjust="0"/>
    <p:restoredTop sz="95048" autoAdjust="0"/>
  </p:normalViewPr>
  <p:slideViewPr>
    <p:cSldViewPr showGuides="1">
      <p:cViewPr varScale="1">
        <p:scale>
          <a:sx n="131" d="100"/>
          <a:sy n="131" d="100"/>
        </p:scale>
        <p:origin x="1160" y="168"/>
      </p:cViewPr>
      <p:guideLst>
        <p:guide orient="horz" pos="169"/>
        <p:guide pos="158"/>
        <p:guide orient="horz" pos="2935"/>
        <p:guide pos="5602"/>
      </p:guideLst>
    </p:cSldViewPr>
  </p:slideViewPr>
  <p:notesTextViewPr>
    <p:cViewPr>
      <p:scale>
        <a:sx n="1" d="1"/>
        <a:sy n="1" d="1"/>
      </p:scale>
      <p:origin x="0" y="0"/>
    </p:cViewPr>
  </p:notesTextViewPr>
  <p:notesViewPr>
    <p:cSldViewPr showGuide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E38FBB6-2C3C-25C7-B19B-D7370074F8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ru-RU"/>
          </a:p>
        </p:txBody>
      </p:sp>
      <p:sp>
        <p:nvSpPr>
          <p:cNvPr id="3" name="Дата 2">
            <a:extLst>
              <a:ext uri="{FF2B5EF4-FFF2-40B4-BE49-F238E27FC236}">
                <a16:creationId xmlns:a16="http://schemas.microsoft.com/office/drawing/2014/main" id="{60895FCD-90E3-E6F8-76D5-CE055D3C2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86B7C811-1DE4-F24F-A20E-96CD1D35E2A0}" type="datetimeFigureOut">
              <a:rPr lang="ru-RU"/>
              <a:pPr>
                <a:defRPr/>
              </a:pPr>
              <a:t>04.12.2024</a:t>
            </a:fld>
            <a:endParaRPr lang="ru-RU"/>
          </a:p>
        </p:txBody>
      </p:sp>
      <p:sp>
        <p:nvSpPr>
          <p:cNvPr id="4" name="Нижний колонтитул 3">
            <a:extLst>
              <a:ext uri="{FF2B5EF4-FFF2-40B4-BE49-F238E27FC236}">
                <a16:creationId xmlns:a16="http://schemas.microsoft.com/office/drawing/2014/main" id="{AA843ED3-F9F5-8266-3A0B-C51F3E9A91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ru-RU"/>
          </a:p>
        </p:txBody>
      </p:sp>
      <p:sp>
        <p:nvSpPr>
          <p:cNvPr id="5" name="Номер слайда 4">
            <a:extLst>
              <a:ext uri="{FF2B5EF4-FFF2-40B4-BE49-F238E27FC236}">
                <a16:creationId xmlns:a16="http://schemas.microsoft.com/office/drawing/2014/main" id="{59A08767-29D0-7D38-F0FC-C7B3A8C2474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B1E4B03-A43D-444C-B66A-99778A8AB2CC}" type="slidenum">
              <a:rPr lang="ru-RU" altLang="ru-BY"/>
              <a:pPr>
                <a:defRPr/>
              </a:pPr>
              <a:t>‹#›</a:t>
            </a:fld>
            <a:endParaRPr lang="ru-RU" altLang="ru-BY"/>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AE2ABFF-2C8B-1009-7FA6-5408520FBB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a:ext uri="{FF2B5EF4-FFF2-40B4-BE49-F238E27FC236}">
                <a16:creationId xmlns:a16="http://schemas.microsoft.com/office/drawing/2014/main" id="{C680A429-A424-347B-C7AA-5A121DE17AA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AD6FF3-08BD-A74A-AA2B-A1F8AA70C4EC}" type="datetimeFigureOut">
              <a:rPr lang="ru-RU"/>
              <a:pPr>
                <a:defRPr/>
              </a:pPr>
              <a:t>04.12.2024</a:t>
            </a:fld>
            <a:endParaRPr lang="ru-RU"/>
          </a:p>
        </p:txBody>
      </p:sp>
      <p:sp>
        <p:nvSpPr>
          <p:cNvPr id="4" name="Образ слайда 3">
            <a:extLst>
              <a:ext uri="{FF2B5EF4-FFF2-40B4-BE49-F238E27FC236}">
                <a16:creationId xmlns:a16="http://schemas.microsoft.com/office/drawing/2014/main" id="{BFF593F0-77B4-AD32-CC6D-B0E5BB3C833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E43956A8-83FE-BB57-0581-F6D7084AD0B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6" name="Нижний колонтитул 5">
            <a:extLst>
              <a:ext uri="{FF2B5EF4-FFF2-40B4-BE49-F238E27FC236}">
                <a16:creationId xmlns:a16="http://schemas.microsoft.com/office/drawing/2014/main" id="{F5D74AF2-B3C2-586A-41B0-24835D362B1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a:extLst>
              <a:ext uri="{FF2B5EF4-FFF2-40B4-BE49-F238E27FC236}">
                <a16:creationId xmlns:a16="http://schemas.microsoft.com/office/drawing/2014/main" id="{A2C74736-9430-E101-C07E-566FF722FFC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4B006F-A993-6347-AF48-7121EEFE67F3}" type="slidenum">
              <a:rPr lang="ru-RU" altLang="ru-BY"/>
              <a:pPr>
                <a:defRPr/>
              </a:pPr>
              <a:t>‹#›</a:t>
            </a:fld>
            <a:endParaRPr lang="ru-RU" altLang="ru-BY"/>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Образ слайда 1">
            <a:extLst>
              <a:ext uri="{FF2B5EF4-FFF2-40B4-BE49-F238E27FC236}">
                <a16:creationId xmlns:a16="http://schemas.microsoft.com/office/drawing/2014/main" id="{A5825CD6-ABE8-5D2D-DD2E-86008E486C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Заметки 2">
            <a:extLst>
              <a:ext uri="{FF2B5EF4-FFF2-40B4-BE49-F238E27FC236}">
                <a16:creationId xmlns:a16="http://schemas.microsoft.com/office/drawing/2014/main" id="{093161C3-3A04-7FA7-A6F8-7CEC8D309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p>
        </p:txBody>
      </p:sp>
      <p:sp>
        <p:nvSpPr>
          <p:cNvPr id="8195" name="Номер слайда 3">
            <a:extLst>
              <a:ext uri="{FF2B5EF4-FFF2-40B4-BE49-F238E27FC236}">
                <a16:creationId xmlns:a16="http://schemas.microsoft.com/office/drawing/2014/main" id="{4F45E7A5-C0BA-831A-8866-2B731C2A3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87A11777-CD56-6B4B-A264-096344FE9D14}" type="slidenum">
              <a:rPr lang="ru-RU" altLang="ru-RU" sz="1200" smtClean="0"/>
              <a:pPr/>
              <a:t>1</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Образ слайда 1">
            <a:extLst>
              <a:ext uri="{FF2B5EF4-FFF2-40B4-BE49-F238E27FC236}">
                <a16:creationId xmlns:a16="http://schemas.microsoft.com/office/drawing/2014/main" id="{65C4DEC1-9BC2-57CF-CC42-50DC49CBC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Заметки 2">
            <a:extLst>
              <a:ext uri="{FF2B5EF4-FFF2-40B4-BE49-F238E27FC236}">
                <a16:creationId xmlns:a16="http://schemas.microsoft.com/office/drawing/2014/main" id="{40E326F7-7CCA-FC5B-81DB-6612F1DB2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0243" name="Номер слайда 3">
            <a:extLst>
              <a:ext uri="{FF2B5EF4-FFF2-40B4-BE49-F238E27FC236}">
                <a16:creationId xmlns:a16="http://schemas.microsoft.com/office/drawing/2014/main" id="{CE9BEF44-F28D-9B30-BD5F-DE0344E1E7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D38E43-EE8D-1A44-A393-860FB32CD076}" type="slidenum">
              <a:rPr lang="ru-RU" altLang="ru-BY" smtClean="0"/>
              <a:pPr/>
              <a:t>2</a:t>
            </a:fld>
            <a:endParaRPr lang="ru-RU" altLang="ru-B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8ACD06F4-4D68-6AF7-2C76-80C1974B88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Заметки 2">
            <a:extLst>
              <a:ext uri="{FF2B5EF4-FFF2-40B4-BE49-F238E27FC236}">
                <a16:creationId xmlns:a16="http://schemas.microsoft.com/office/drawing/2014/main" id="{09465702-23EB-6243-1FF8-3211F58A8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2291" name="Номер слайда 3">
            <a:extLst>
              <a:ext uri="{FF2B5EF4-FFF2-40B4-BE49-F238E27FC236}">
                <a16:creationId xmlns:a16="http://schemas.microsoft.com/office/drawing/2014/main" id="{35488F36-C85E-CC7F-ACAB-AA4CE8E65B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D65299-8D07-1D4C-AAA2-EC0C0F84DA0E}" type="slidenum">
              <a:rPr lang="ru-RU" altLang="ru-BY" smtClean="0"/>
              <a:pPr/>
              <a:t>3</a:t>
            </a:fld>
            <a:endParaRPr lang="ru-RU" altLang="ru-B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раз слайда 1">
            <a:extLst>
              <a:ext uri="{FF2B5EF4-FFF2-40B4-BE49-F238E27FC236}">
                <a16:creationId xmlns:a16="http://schemas.microsoft.com/office/drawing/2014/main" id="{8315A585-D194-52B9-2087-DB8351C438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Заметки 2">
            <a:extLst>
              <a:ext uri="{FF2B5EF4-FFF2-40B4-BE49-F238E27FC236}">
                <a16:creationId xmlns:a16="http://schemas.microsoft.com/office/drawing/2014/main" id="{99EFEF6A-100E-D068-5F9F-18A401D684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4339" name="Номер слайда 3">
            <a:extLst>
              <a:ext uri="{FF2B5EF4-FFF2-40B4-BE49-F238E27FC236}">
                <a16:creationId xmlns:a16="http://schemas.microsoft.com/office/drawing/2014/main" id="{D89D808C-8558-11B6-CE60-3D988FF682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5DBC82-55F6-554B-BA80-1F2EE6CEB707}" type="slidenum">
              <a:rPr lang="ru-RU" altLang="ru-BY" smtClean="0"/>
              <a:pPr/>
              <a:t>4</a:t>
            </a:fld>
            <a:endParaRPr lang="ru-RU" altLang="ru-B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a:extLst>
              <a:ext uri="{FF2B5EF4-FFF2-40B4-BE49-F238E27FC236}">
                <a16:creationId xmlns:a16="http://schemas.microsoft.com/office/drawing/2014/main" id="{03E5407F-5955-46F0-0408-4F972289A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Заметки 2">
            <a:extLst>
              <a:ext uri="{FF2B5EF4-FFF2-40B4-BE49-F238E27FC236}">
                <a16:creationId xmlns:a16="http://schemas.microsoft.com/office/drawing/2014/main" id="{0F407ED5-0A06-A416-88F2-96097A45D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6387" name="Номер слайда 3">
            <a:extLst>
              <a:ext uri="{FF2B5EF4-FFF2-40B4-BE49-F238E27FC236}">
                <a16:creationId xmlns:a16="http://schemas.microsoft.com/office/drawing/2014/main" id="{C913C3C0-9CD9-A84E-6364-7E8B1BA087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9C965E-D80C-5D49-A94F-DB920511A104}" type="slidenum">
              <a:rPr lang="ru-RU" altLang="ru-BY" smtClean="0"/>
              <a:pPr/>
              <a:t>5</a:t>
            </a:fld>
            <a:endParaRPr lang="ru-RU" altLang="ru-B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a:extLst>
              <a:ext uri="{FF2B5EF4-FFF2-40B4-BE49-F238E27FC236}">
                <a16:creationId xmlns:a16="http://schemas.microsoft.com/office/drawing/2014/main" id="{3D53A287-2B5F-618A-DD1C-355A1F027E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Заметки 2">
            <a:extLst>
              <a:ext uri="{FF2B5EF4-FFF2-40B4-BE49-F238E27FC236}">
                <a16:creationId xmlns:a16="http://schemas.microsoft.com/office/drawing/2014/main" id="{3AFB6706-25BB-14B3-EBA2-4D8322A92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8435" name="Номер слайда 3">
            <a:extLst>
              <a:ext uri="{FF2B5EF4-FFF2-40B4-BE49-F238E27FC236}">
                <a16:creationId xmlns:a16="http://schemas.microsoft.com/office/drawing/2014/main" id="{1BDA89A7-BFFA-3049-049E-E53F7E4BB2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B7AEA4-58DF-CB4D-BDF9-AD8E34987A5D}" type="slidenum">
              <a:rPr lang="ru-RU" altLang="ru-BY" smtClean="0"/>
              <a:pPr/>
              <a:t>6</a:t>
            </a:fld>
            <a:endParaRPr lang="ru-RU" altLang="ru-B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a:extLst>
              <a:ext uri="{FF2B5EF4-FFF2-40B4-BE49-F238E27FC236}">
                <a16:creationId xmlns:a16="http://schemas.microsoft.com/office/drawing/2014/main" id="{B3CC3866-E3C2-153D-07CB-C56A5BCD5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Заметки 2">
            <a:extLst>
              <a:ext uri="{FF2B5EF4-FFF2-40B4-BE49-F238E27FC236}">
                <a16:creationId xmlns:a16="http://schemas.microsoft.com/office/drawing/2014/main" id="{515EA07E-8B4D-D300-9309-425D0B628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0483" name="Номер слайда 3">
            <a:extLst>
              <a:ext uri="{FF2B5EF4-FFF2-40B4-BE49-F238E27FC236}">
                <a16:creationId xmlns:a16="http://schemas.microsoft.com/office/drawing/2014/main" id="{0FC0EABB-B9E9-7172-E57B-A17A001DD4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B1DC68-EF90-2146-A6CB-E4DE76ED93AA}" type="slidenum">
              <a:rPr lang="ru-RU" altLang="ru-BY" smtClean="0"/>
              <a:pPr/>
              <a:t>7</a:t>
            </a:fld>
            <a:endParaRPr lang="ru-RU" altLang="ru-B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a:extLst>
              <a:ext uri="{FF2B5EF4-FFF2-40B4-BE49-F238E27FC236}">
                <a16:creationId xmlns:a16="http://schemas.microsoft.com/office/drawing/2014/main" id="{849812AA-1F3E-FD04-699C-F73941969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Заметки 2">
            <a:extLst>
              <a:ext uri="{FF2B5EF4-FFF2-40B4-BE49-F238E27FC236}">
                <a16:creationId xmlns:a16="http://schemas.microsoft.com/office/drawing/2014/main" id="{46B63744-1DCF-C511-16AD-B2EACD1BD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2531" name="Номер слайда 3">
            <a:extLst>
              <a:ext uri="{FF2B5EF4-FFF2-40B4-BE49-F238E27FC236}">
                <a16:creationId xmlns:a16="http://schemas.microsoft.com/office/drawing/2014/main" id="{044C741D-FF50-5490-9F80-1158BED3B0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0B5126-F3A4-9544-8C83-D2E9011B5608}" type="slidenum">
              <a:rPr lang="ru-RU" altLang="ru-BY" smtClean="0"/>
              <a:pPr/>
              <a:t>8</a:t>
            </a:fld>
            <a:endParaRPr lang="ru-RU" altLang="ru-B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a:extLst>
              <a:ext uri="{FF2B5EF4-FFF2-40B4-BE49-F238E27FC236}">
                <a16:creationId xmlns:a16="http://schemas.microsoft.com/office/drawing/2014/main" id="{1022414C-73F7-F657-CF74-91DD03EE7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Заметки 2">
            <a:extLst>
              <a:ext uri="{FF2B5EF4-FFF2-40B4-BE49-F238E27FC236}">
                <a16:creationId xmlns:a16="http://schemas.microsoft.com/office/drawing/2014/main" id="{868AFC22-A5F0-CB4D-7F9A-75DB02640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4579" name="Номер слайда 3">
            <a:extLst>
              <a:ext uri="{FF2B5EF4-FFF2-40B4-BE49-F238E27FC236}">
                <a16:creationId xmlns:a16="http://schemas.microsoft.com/office/drawing/2014/main" id="{896CE301-BC75-A051-7705-303EFB546C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D0A5B0-25A6-7E4F-87D2-13428F365A94}" type="slidenum">
              <a:rPr lang="ru-RU" altLang="ru-BY" smtClean="0"/>
              <a:pPr/>
              <a:t>9</a:t>
            </a:fld>
            <a:endParaRPr lang="ru-RU" altLang="ru-BY"/>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Стандарт">
    <p:spTree>
      <p:nvGrpSpPr>
        <p:cNvPr id="1" name=""/>
        <p:cNvGrpSpPr/>
        <p:nvPr/>
      </p:nvGrpSpPr>
      <p:grpSpPr>
        <a:xfrm>
          <a:off x="0" y="0"/>
          <a:ext cx="0" cy="0"/>
          <a:chOff x="0" y="0"/>
          <a:chExt cx="0" cy="0"/>
        </a:xfrm>
      </p:grpSpPr>
      <p:pic>
        <p:nvPicPr>
          <p:cNvPr id="2" name="Изображение 3">
            <a:extLst>
              <a:ext uri="{FF2B5EF4-FFF2-40B4-BE49-F238E27FC236}">
                <a16:creationId xmlns:a16="http://schemas.microsoft.com/office/drawing/2014/main" id="{EC04416D-5B1F-F463-CD1F-24BBA6D832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197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2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Аудитория">
    <p:spTree>
      <p:nvGrpSpPr>
        <p:cNvPr id="1" name=""/>
        <p:cNvGrpSpPr/>
        <p:nvPr/>
      </p:nvGrpSpPr>
      <p:grpSpPr>
        <a:xfrm>
          <a:off x="0" y="0"/>
          <a:ext cx="0" cy="0"/>
          <a:chOff x="0" y="0"/>
          <a:chExt cx="0" cy="0"/>
        </a:xfrm>
      </p:grpSpPr>
      <p:pic>
        <p:nvPicPr>
          <p:cNvPr id="2" name="Изображение 3">
            <a:extLst>
              <a:ext uri="{FF2B5EF4-FFF2-40B4-BE49-F238E27FC236}">
                <a16:creationId xmlns:a16="http://schemas.microsoft.com/office/drawing/2014/main" id="{D4A6CF4A-3777-3961-AC9E-B25F2DD65D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01013" y="4733925"/>
            <a:ext cx="971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4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 name="Рисунок 3">
            <a:extLst>
              <a:ext uri="{FF2B5EF4-FFF2-40B4-BE49-F238E27FC236}">
                <a16:creationId xmlns:a16="http://schemas.microsoft.com/office/drawing/2014/main" id="{A59E98E8-0328-31A9-ACED-4736BC6793E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159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promo-webcom.by/"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Рисунок 15">
            <a:extLst>
              <a:ext uri="{FF2B5EF4-FFF2-40B4-BE49-F238E27FC236}">
                <a16:creationId xmlns:a16="http://schemas.microsoft.com/office/drawing/2014/main" id="{3CF05007-C295-C7E6-3364-70242DD2EF0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50825" y="157163"/>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Скругленный прямоугольник 16">
            <a:hlinkClick r:id="rId6"/>
            <a:extLst>
              <a:ext uri="{FF2B5EF4-FFF2-40B4-BE49-F238E27FC236}">
                <a16:creationId xmlns:a16="http://schemas.microsoft.com/office/drawing/2014/main" id="{290AE2C2-FE7F-DE72-B8E2-9012949254D0}"/>
              </a:ext>
            </a:extLst>
          </p:cNvPr>
          <p:cNvSpPr/>
          <p:nvPr userDrawn="1"/>
        </p:nvSpPr>
        <p:spPr>
          <a:xfrm>
            <a:off x="6804025" y="195263"/>
            <a:ext cx="2339975" cy="36036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13"/>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charset="0"/>
        </a:defRPr>
      </a:lvl2pPr>
      <a:lvl3pPr algn="ctr" defTabSz="685800" rtl="0" eaLnBrk="0" fontAlgn="base" hangingPunct="0">
        <a:spcBef>
          <a:spcPct val="0"/>
        </a:spcBef>
        <a:spcAft>
          <a:spcPct val="0"/>
        </a:spcAft>
        <a:defRPr sz="3300">
          <a:solidFill>
            <a:schemeClr val="tx1"/>
          </a:solidFill>
          <a:latin typeface="Calibri" charset="0"/>
        </a:defRPr>
      </a:lvl3pPr>
      <a:lvl4pPr algn="ctr" defTabSz="685800" rtl="0" eaLnBrk="0" fontAlgn="base" hangingPunct="0">
        <a:spcBef>
          <a:spcPct val="0"/>
        </a:spcBef>
        <a:spcAft>
          <a:spcPct val="0"/>
        </a:spcAft>
        <a:defRPr sz="3300">
          <a:solidFill>
            <a:schemeClr val="tx1"/>
          </a:solidFill>
          <a:latin typeface="Calibri" charset="0"/>
        </a:defRPr>
      </a:lvl4pPr>
      <a:lvl5pPr algn="ctr" defTabSz="685800" rtl="0" eaLnBrk="0" fontAlgn="base" hangingPunct="0">
        <a:spcBef>
          <a:spcPct val="0"/>
        </a:spcBef>
        <a:spcAft>
          <a:spcPct val="0"/>
        </a:spcAft>
        <a:defRPr sz="3300">
          <a:solidFill>
            <a:schemeClr val="tx1"/>
          </a:solidFill>
          <a:latin typeface="Calibri" charset="0"/>
        </a:defRPr>
      </a:lvl5pPr>
      <a:lvl6pPr marL="457200" algn="ctr" defTabSz="685800" rtl="0" fontAlgn="base">
        <a:spcBef>
          <a:spcPct val="0"/>
        </a:spcBef>
        <a:spcAft>
          <a:spcPct val="0"/>
        </a:spcAft>
        <a:defRPr sz="3300">
          <a:solidFill>
            <a:schemeClr val="tx1"/>
          </a:solidFill>
          <a:latin typeface="Calibri" charset="0"/>
        </a:defRPr>
      </a:lvl6pPr>
      <a:lvl7pPr marL="914400" algn="ctr" defTabSz="685800" rtl="0" fontAlgn="base">
        <a:spcBef>
          <a:spcPct val="0"/>
        </a:spcBef>
        <a:spcAft>
          <a:spcPct val="0"/>
        </a:spcAft>
        <a:defRPr sz="3300">
          <a:solidFill>
            <a:schemeClr val="tx1"/>
          </a:solidFill>
          <a:latin typeface="Calibri" charset="0"/>
        </a:defRPr>
      </a:lvl7pPr>
      <a:lvl8pPr marL="1371600" algn="ctr" defTabSz="685800" rtl="0" fontAlgn="base">
        <a:spcBef>
          <a:spcPct val="0"/>
        </a:spcBef>
        <a:spcAft>
          <a:spcPct val="0"/>
        </a:spcAft>
        <a:defRPr sz="3300">
          <a:solidFill>
            <a:schemeClr val="tx1"/>
          </a:solidFill>
          <a:latin typeface="Calibri" charset="0"/>
        </a:defRPr>
      </a:lvl8pPr>
      <a:lvl9pPr marL="1828800" algn="ctr" defTabSz="685800" rtl="0" fontAlgn="base">
        <a:spcBef>
          <a:spcPct val="0"/>
        </a:spcBef>
        <a:spcAft>
          <a:spcPct val="0"/>
        </a:spcAft>
        <a:defRPr sz="3300">
          <a:solidFill>
            <a:schemeClr val="tx1"/>
          </a:solidFill>
          <a:latin typeface="Calibri"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ratingbynet.by/ratings/smm/202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mailto:info@ratingbynet.by" TargetMode="External"/><Relationship Id="rId4" Type="http://schemas.openxmlformats.org/officeDocument/2006/relationships/hyperlink" Target="tel:+3752937101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Заголовок 1">
            <a:extLst>
              <a:ext uri="{FF2B5EF4-FFF2-40B4-BE49-F238E27FC236}">
                <a16:creationId xmlns:a16="http://schemas.microsoft.com/office/drawing/2014/main" id="{59008FFD-2FB8-0EEF-2912-C31C07DD7C6C}"/>
              </a:ext>
            </a:extLst>
          </p:cNvPr>
          <p:cNvSpPr txBox="1">
            <a:spLocks/>
          </p:cNvSpPr>
          <p:nvPr/>
        </p:nvSpPr>
        <p:spPr bwMode="auto">
          <a:xfrm>
            <a:off x="0" y="2085975"/>
            <a:ext cx="91440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ru-RU" altLang="ru-RU" sz="5500" b="1">
                <a:solidFill>
                  <a:schemeClr val="bg1"/>
                </a:solidFill>
                <a:latin typeface="PT Sans" panose="020B0503020203020204" pitchFamily="34" charset="0"/>
                <a:ea typeface="PT Sans" panose="020B0503020203020204" pitchFamily="34" charset="0"/>
                <a:cs typeface="PT Sans" panose="020B0503020203020204" pitchFamily="34" charset="0"/>
              </a:rPr>
              <a:t>АУДИТОРИЯ</a:t>
            </a:r>
          </a:p>
        </p:txBody>
      </p:sp>
      <p:sp>
        <p:nvSpPr>
          <p:cNvPr id="9218" name="Объект 2">
            <a:extLst>
              <a:ext uri="{FF2B5EF4-FFF2-40B4-BE49-F238E27FC236}">
                <a16:creationId xmlns:a16="http://schemas.microsoft.com/office/drawing/2014/main" id="{59444B48-0C5D-4C4B-05D2-BC696319F176}"/>
              </a:ext>
            </a:extLst>
          </p:cNvPr>
          <p:cNvSpPr txBox="1">
            <a:spLocks/>
          </p:cNvSpPr>
          <p:nvPr/>
        </p:nvSpPr>
        <p:spPr bwMode="auto">
          <a:xfrm>
            <a:off x="377825" y="2425700"/>
            <a:ext cx="838835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eaLnBrk="0" fontAlgn="base" hangingPunct="0">
              <a:spcBef>
                <a:spcPct val="0"/>
              </a:spcBef>
              <a:spcAft>
                <a:spcPct val="0"/>
              </a:spcAft>
              <a:defRPr sz="1300">
                <a:solidFill>
                  <a:schemeClr val="tx1"/>
                </a:solidFill>
                <a:latin typeface="Calibri" panose="020F0502020204030204" pitchFamily="34" charset="0"/>
              </a:defRPr>
            </a:lvl6pPr>
            <a:lvl7pPr marL="2971800" indent="-228600" eaLnBrk="0" fontAlgn="base" hangingPunct="0">
              <a:spcBef>
                <a:spcPct val="0"/>
              </a:spcBef>
              <a:spcAft>
                <a:spcPct val="0"/>
              </a:spcAft>
              <a:defRPr sz="1300">
                <a:solidFill>
                  <a:schemeClr val="tx1"/>
                </a:solidFill>
                <a:latin typeface="Calibri" panose="020F0502020204030204" pitchFamily="34" charset="0"/>
              </a:defRPr>
            </a:lvl7pPr>
            <a:lvl8pPr marL="3429000" indent="-228600" eaLnBrk="0" fontAlgn="base" hangingPunct="0">
              <a:spcBef>
                <a:spcPct val="0"/>
              </a:spcBef>
              <a:spcAft>
                <a:spcPct val="0"/>
              </a:spcAft>
              <a:defRPr sz="1300">
                <a:solidFill>
                  <a:schemeClr val="tx1"/>
                </a:solidFill>
                <a:latin typeface="Calibri" panose="020F0502020204030204" pitchFamily="34" charset="0"/>
              </a:defRPr>
            </a:lvl8pPr>
            <a:lvl9pPr marL="3886200" indent="-228600" eaLnBrk="0" fontAlgn="base" hangingPunct="0">
              <a:spcBef>
                <a:spcPct val="0"/>
              </a:spcBef>
              <a:spcAft>
                <a:spcPct val="0"/>
              </a:spcAft>
              <a:defRPr sz="1300">
                <a:solidFill>
                  <a:schemeClr val="tx1"/>
                </a:solidFill>
                <a:latin typeface="Calibri" panose="020F0502020204030204" pitchFamily="34" charset="0"/>
              </a:defRPr>
            </a:lvl9pPr>
          </a:lstStyle>
          <a:p>
            <a:pPr defTabSz="914400" eaLnBrk="1" hangingPunct="1">
              <a:spcBef>
                <a:spcPct val="20000"/>
              </a:spcBef>
              <a:buFont typeface="Arial" panose="020B0604020202020204" pitchFamily="34" charset="0"/>
              <a:buNone/>
            </a:pPr>
            <a:r>
              <a:rPr lang="ru-RU" altLang="ru-RU" sz="2000">
                <a:latin typeface="Arial" panose="020B0604020202020204" pitchFamily="34" charset="0"/>
                <a:ea typeface="Graphik LCG" panose="020B0503030202060203" pitchFamily="34" charset="0"/>
                <a:cs typeface="Arial" panose="020B0604020202020204" pitchFamily="34" charset="0"/>
              </a:rPr>
              <a:t>Образец презентации </a:t>
            </a:r>
          </a:p>
          <a:p>
            <a:pPr defTabSz="914400" eaLnBrk="1" hangingPunct="1">
              <a:spcBef>
                <a:spcPct val="20000"/>
              </a:spcBef>
              <a:buFont typeface="Arial" panose="020B0604020202020204" pitchFamily="34" charset="0"/>
              <a:buNone/>
            </a:pPr>
            <a:r>
              <a:rPr lang="ru-RU" altLang="ru-RU" sz="2000">
                <a:latin typeface="Arial" panose="020B0604020202020204" pitchFamily="34" charset="0"/>
                <a:ea typeface="Graphik LCG" panose="020B0503030202060203" pitchFamily="34" charset="0"/>
                <a:cs typeface="Arial" panose="020B0604020202020204" pitchFamily="34" charset="0"/>
              </a:rPr>
              <a:t>участника </a:t>
            </a:r>
            <a:r>
              <a:rPr lang="ru-RU" altLang="ru-RU" sz="2000">
                <a:latin typeface="Arial" panose="020B0604020202020204" pitchFamily="34" charset="0"/>
                <a:ea typeface="Graphik LCG" panose="020B0503030202060203" pitchFamily="34" charset="0"/>
                <a:cs typeface="Arial" panose="020B0604020202020204" pitchFamily="34" charset="0"/>
                <a:hlinkClick r:id="rId3"/>
              </a:rPr>
              <a:t>Рейтинга </a:t>
            </a:r>
            <a:r>
              <a:rPr lang="en-US" altLang="ru-RU" sz="2000">
                <a:latin typeface="Arial" panose="020B0604020202020204" pitchFamily="34" charset="0"/>
                <a:ea typeface="Graphik LCG" panose="020B0503030202060203" pitchFamily="34" charset="0"/>
                <a:cs typeface="Arial" panose="020B0604020202020204" pitchFamily="34" charset="0"/>
                <a:hlinkClick r:id="rId3"/>
              </a:rPr>
              <a:t>SMM-</a:t>
            </a:r>
            <a:r>
              <a:rPr lang="ru-RU" altLang="ru-RU" sz="2000">
                <a:latin typeface="Arial" panose="020B0604020202020204" pitchFamily="34" charset="0"/>
                <a:ea typeface="Graphik LCG" panose="020B0503030202060203" pitchFamily="34" charset="0"/>
                <a:cs typeface="Arial" panose="020B0604020202020204" pitchFamily="34" charset="0"/>
                <a:hlinkClick r:id="rId3"/>
              </a:rPr>
              <a:t>агентств 2025 года</a:t>
            </a:r>
            <a:r>
              <a:rPr lang="ru-RU" altLang="ru-RU" sz="2000">
                <a:latin typeface="Arial" panose="020B0604020202020204" pitchFamily="34" charset="0"/>
                <a:ea typeface="Graphik LCG" panose="020B0503030202060203" pitchFamily="34" charset="0"/>
                <a:cs typeface="Arial" panose="020B0604020202020204" pitchFamily="34" charset="0"/>
              </a:rPr>
              <a:t> </a:t>
            </a:r>
          </a:p>
          <a:p>
            <a:pPr defTabSz="914400" eaLnBrk="1" hangingPunct="1">
              <a:spcBef>
                <a:spcPct val="20000"/>
              </a:spcBef>
              <a:buFont typeface="Arial" panose="020B0604020202020204" pitchFamily="34" charset="0"/>
              <a:buNone/>
            </a:pPr>
            <a:r>
              <a:rPr lang="ru-RU" altLang="ru-RU" sz="2000">
                <a:latin typeface="Arial" panose="020B0604020202020204" pitchFamily="34" charset="0"/>
                <a:ea typeface="Graphik LCG" panose="020B0503030202060203" pitchFamily="34" charset="0"/>
                <a:cs typeface="Arial" panose="020B0604020202020204" pitchFamily="34" charset="0"/>
              </a:rPr>
              <a:t>для оформления проектов, </a:t>
            </a:r>
          </a:p>
          <a:p>
            <a:pPr defTabSz="914400" eaLnBrk="1" hangingPunct="1">
              <a:spcBef>
                <a:spcPct val="20000"/>
              </a:spcBef>
              <a:buFont typeface="Arial" panose="020B0604020202020204" pitchFamily="34" charset="0"/>
              <a:buNone/>
            </a:pPr>
            <a:r>
              <a:rPr lang="ru-RU" altLang="ru-RU" sz="2000">
                <a:latin typeface="Arial" panose="020B0604020202020204" pitchFamily="34" charset="0"/>
                <a:ea typeface="Graphik LCG" panose="020B0503030202060203" pitchFamily="34" charset="0"/>
                <a:cs typeface="Arial" panose="020B0604020202020204" pitchFamily="34" charset="0"/>
              </a:rPr>
              <a:t>которые будут представлены для оценки жюри</a:t>
            </a:r>
            <a:endParaRPr lang="en-US" altLang="ru-RU" sz="2000">
              <a:latin typeface="Arial" panose="020B0604020202020204" pitchFamily="34" charset="0"/>
              <a:ea typeface="Graphik LCG" panose="020B0503030202060203"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1">
            <a:extLst>
              <a:ext uri="{FF2B5EF4-FFF2-40B4-BE49-F238E27FC236}">
                <a16:creationId xmlns:a16="http://schemas.microsoft.com/office/drawing/2014/main" id="{A7A10BFF-8724-3329-C336-9FBD497EA5F2}"/>
              </a:ext>
            </a:extLst>
          </p:cNvPr>
          <p:cNvSpPr txBox="1">
            <a:spLocks noChangeArrowheads="1"/>
          </p:cNvSpPr>
          <p:nvPr/>
        </p:nvSpPr>
        <p:spPr bwMode="auto">
          <a:xfrm>
            <a:off x="249238" y="268288"/>
            <a:ext cx="216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Название проекта: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a:extLst>
              <a:ext uri="{FF2B5EF4-FFF2-40B4-BE49-F238E27FC236}">
                <a16:creationId xmlns:a16="http://schemas.microsoft.com/office/drawing/2014/main" id="{37A156DF-2B7A-2F13-F411-AB04CA82203D}"/>
              </a:ext>
            </a:extLst>
          </p:cNvPr>
          <p:cNvSpPr txBox="1">
            <a:spLocks noChangeArrowheads="1"/>
          </p:cNvSpPr>
          <p:nvPr/>
        </p:nvSpPr>
        <p:spPr bwMode="auto">
          <a:xfrm>
            <a:off x="249238" y="268288"/>
            <a:ext cx="216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Бриф:</a:t>
            </a:r>
          </a:p>
        </p:txBody>
      </p:sp>
      <p:sp>
        <p:nvSpPr>
          <p:cNvPr id="13314" name="TextBox 3">
            <a:extLst>
              <a:ext uri="{FF2B5EF4-FFF2-40B4-BE49-F238E27FC236}">
                <a16:creationId xmlns:a16="http://schemas.microsoft.com/office/drawing/2014/main" id="{A7A8944B-5808-AA3E-0544-234EA4828F72}"/>
              </a:ext>
            </a:extLst>
          </p:cNvPr>
          <p:cNvSpPr txBox="1">
            <a:spLocks noChangeArrowheads="1"/>
          </p:cNvSpPr>
          <p:nvPr/>
        </p:nvSpPr>
        <p:spPr bwMode="auto">
          <a:xfrm>
            <a:off x="244475" y="868363"/>
            <a:ext cx="21605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200">
                <a:latin typeface="Arial" panose="020B0604020202020204" pitchFamily="34" charset="0"/>
                <a:ea typeface="Graphik LCG" panose="020B0503030202060203"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endParaRPr lang="ru-RU" altLang="ru-RU" sz="1200">
              <a:latin typeface="Arial" panose="020B0604020202020204" pitchFamily="34" charset="0"/>
              <a:ea typeface="Graphik LCG" panose="020B0503030202060203"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7CC3380-0321-0887-1D60-7774D136B03A}"/>
              </a:ext>
            </a:extLst>
          </p:cNvPr>
          <p:cNvSpPr/>
          <p:nvPr/>
        </p:nvSpPr>
        <p:spPr>
          <a:xfrm>
            <a:off x="2555875" y="268288"/>
            <a:ext cx="6337300" cy="4391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16" name="TextBox 5">
            <a:extLst>
              <a:ext uri="{FF2B5EF4-FFF2-40B4-BE49-F238E27FC236}">
                <a16:creationId xmlns:a16="http://schemas.microsoft.com/office/drawing/2014/main" id="{CB0AC053-BC5A-918C-74A6-8BE712FB8CDE}"/>
              </a:ext>
            </a:extLst>
          </p:cNvPr>
          <p:cNvSpPr txBox="1">
            <a:spLocks noChangeArrowheads="1"/>
          </p:cNvSpPr>
          <p:nvPr/>
        </p:nvSpPr>
        <p:spPr bwMode="auto">
          <a:xfrm>
            <a:off x="2771775" y="3435350"/>
            <a:ext cx="2160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Инфографика</a:t>
            </a:r>
          </a:p>
          <a:p>
            <a:r>
              <a:rPr lang="ru-RU" altLang="ru-RU" sz="1600">
                <a:latin typeface="Arial" panose="020B0604020202020204" pitchFamily="34" charset="0"/>
                <a:ea typeface="Graphik LCG" panose="020B0503030202060203" pitchFamily="34" charset="0"/>
                <a:cs typeface="Arial" panose="020B0604020202020204" pitchFamily="34" charset="0"/>
              </a:rPr>
              <a:t>Фото</a:t>
            </a:r>
          </a:p>
          <a:p>
            <a:r>
              <a:rPr lang="ru-RU" altLang="ru-RU" sz="1600">
                <a:latin typeface="Arial" panose="020B0604020202020204" pitchFamily="34" charset="0"/>
                <a:ea typeface="Graphik LCG" panose="020B0503030202060203" pitchFamily="34" charset="0"/>
                <a:cs typeface="Arial" panose="020B0604020202020204" pitchFamily="34" charset="0"/>
              </a:rPr>
              <a:t>Видеоматериалы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a:extLst>
              <a:ext uri="{FF2B5EF4-FFF2-40B4-BE49-F238E27FC236}">
                <a16:creationId xmlns:a16="http://schemas.microsoft.com/office/drawing/2014/main" id="{D9D52433-2C47-5741-D299-E5A86E4F3626}"/>
              </a:ext>
            </a:extLst>
          </p:cNvPr>
          <p:cNvSpPr txBox="1">
            <a:spLocks noChangeArrowheads="1"/>
          </p:cNvSpPr>
          <p:nvPr/>
        </p:nvSpPr>
        <p:spPr bwMode="auto">
          <a:xfrm>
            <a:off x="249238" y="268288"/>
            <a:ext cx="2160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Цели и задачи проекта:</a:t>
            </a:r>
          </a:p>
        </p:txBody>
      </p:sp>
      <p:sp>
        <p:nvSpPr>
          <p:cNvPr id="5" name="Прямоугольник 4">
            <a:extLst>
              <a:ext uri="{FF2B5EF4-FFF2-40B4-BE49-F238E27FC236}">
                <a16:creationId xmlns:a16="http://schemas.microsoft.com/office/drawing/2014/main" id="{5D66FB7E-810D-A26A-D1EB-121C81A8D42D}"/>
              </a:ext>
            </a:extLst>
          </p:cNvPr>
          <p:cNvSpPr/>
          <p:nvPr/>
        </p:nvSpPr>
        <p:spPr>
          <a:xfrm>
            <a:off x="2555875" y="268288"/>
            <a:ext cx="6337300" cy="4391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63" name="TextBox 3">
            <a:extLst>
              <a:ext uri="{FF2B5EF4-FFF2-40B4-BE49-F238E27FC236}">
                <a16:creationId xmlns:a16="http://schemas.microsoft.com/office/drawing/2014/main" id="{2FEB7F30-6C83-3D60-553A-9FF40FA397A0}"/>
              </a:ext>
            </a:extLst>
          </p:cNvPr>
          <p:cNvSpPr txBox="1">
            <a:spLocks noChangeArrowheads="1"/>
          </p:cNvSpPr>
          <p:nvPr/>
        </p:nvSpPr>
        <p:spPr bwMode="auto">
          <a:xfrm>
            <a:off x="244475" y="868363"/>
            <a:ext cx="21605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200">
                <a:latin typeface="Arial" panose="020B0604020202020204" pitchFamily="34" charset="0"/>
                <a:ea typeface="Graphik LCG" panose="020B0503030202060203"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endParaRPr lang="ru-RU" altLang="ru-RU" sz="1200">
              <a:latin typeface="Arial" panose="020B0604020202020204" pitchFamily="34" charset="0"/>
              <a:ea typeface="Graphik LCG" panose="020B0503030202060203" pitchFamily="34" charset="0"/>
              <a:cs typeface="Arial" panose="020B0604020202020204" pitchFamily="34" charset="0"/>
            </a:endParaRPr>
          </a:p>
        </p:txBody>
      </p:sp>
      <p:sp>
        <p:nvSpPr>
          <p:cNvPr id="15364" name="TextBox 5">
            <a:extLst>
              <a:ext uri="{FF2B5EF4-FFF2-40B4-BE49-F238E27FC236}">
                <a16:creationId xmlns:a16="http://schemas.microsoft.com/office/drawing/2014/main" id="{B556F93D-5885-BB0E-A86A-5BDEE45B3A78}"/>
              </a:ext>
            </a:extLst>
          </p:cNvPr>
          <p:cNvSpPr txBox="1">
            <a:spLocks noChangeArrowheads="1"/>
          </p:cNvSpPr>
          <p:nvPr/>
        </p:nvSpPr>
        <p:spPr bwMode="auto">
          <a:xfrm>
            <a:off x="2771775" y="3435350"/>
            <a:ext cx="2160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Инфографика</a:t>
            </a:r>
          </a:p>
          <a:p>
            <a:r>
              <a:rPr lang="ru-RU" altLang="ru-RU" sz="1600">
                <a:latin typeface="Arial" panose="020B0604020202020204" pitchFamily="34" charset="0"/>
                <a:ea typeface="Graphik LCG" panose="020B0503030202060203" pitchFamily="34" charset="0"/>
                <a:cs typeface="Arial" panose="020B0604020202020204" pitchFamily="34" charset="0"/>
              </a:rPr>
              <a:t>Фото</a:t>
            </a:r>
          </a:p>
          <a:p>
            <a:r>
              <a:rPr lang="ru-RU" altLang="ru-RU" sz="1600">
                <a:latin typeface="Arial" panose="020B0604020202020204" pitchFamily="34" charset="0"/>
                <a:ea typeface="Graphik LCG" panose="020B0503030202060203" pitchFamily="34" charset="0"/>
                <a:cs typeface="Arial" panose="020B0604020202020204" pitchFamily="34" charset="0"/>
              </a:rPr>
              <a:t>Видеоматериалы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618F1367-E4FF-A0C4-C712-CC5A5A97BCB8}"/>
              </a:ext>
            </a:extLst>
          </p:cNvPr>
          <p:cNvSpPr txBox="1">
            <a:spLocks noChangeArrowheads="1"/>
          </p:cNvSpPr>
          <p:nvPr/>
        </p:nvSpPr>
        <p:spPr bwMode="auto">
          <a:xfrm>
            <a:off x="249238" y="268288"/>
            <a:ext cx="216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Описание идеи:</a:t>
            </a:r>
          </a:p>
        </p:txBody>
      </p:sp>
      <p:sp>
        <p:nvSpPr>
          <p:cNvPr id="5" name="Прямоугольник 4">
            <a:extLst>
              <a:ext uri="{FF2B5EF4-FFF2-40B4-BE49-F238E27FC236}">
                <a16:creationId xmlns:a16="http://schemas.microsoft.com/office/drawing/2014/main" id="{3F82F742-9B01-F0AD-10A5-A0979764EDA7}"/>
              </a:ext>
            </a:extLst>
          </p:cNvPr>
          <p:cNvSpPr/>
          <p:nvPr/>
        </p:nvSpPr>
        <p:spPr>
          <a:xfrm>
            <a:off x="2555875" y="268288"/>
            <a:ext cx="6337300" cy="4391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1" name="TextBox 3">
            <a:extLst>
              <a:ext uri="{FF2B5EF4-FFF2-40B4-BE49-F238E27FC236}">
                <a16:creationId xmlns:a16="http://schemas.microsoft.com/office/drawing/2014/main" id="{170CE08F-1276-65B9-6BFF-596C03FFFB8C}"/>
              </a:ext>
            </a:extLst>
          </p:cNvPr>
          <p:cNvSpPr txBox="1">
            <a:spLocks noChangeArrowheads="1"/>
          </p:cNvSpPr>
          <p:nvPr/>
        </p:nvSpPr>
        <p:spPr bwMode="auto">
          <a:xfrm>
            <a:off x="244475" y="868363"/>
            <a:ext cx="21605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200">
                <a:latin typeface="Arial" panose="020B0604020202020204" pitchFamily="34" charset="0"/>
                <a:ea typeface="Graphik LCG" panose="020B0503030202060203"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endParaRPr lang="ru-RU" altLang="ru-RU" sz="1200">
              <a:latin typeface="Arial" panose="020B0604020202020204" pitchFamily="34" charset="0"/>
              <a:ea typeface="Graphik LCG" panose="020B0503030202060203" pitchFamily="34" charset="0"/>
              <a:cs typeface="Arial" panose="020B0604020202020204" pitchFamily="34" charset="0"/>
            </a:endParaRPr>
          </a:p>
        </p:txBody>
      </p:sp>
      <p:sp>
        <p:nvSpPr>
          <p:cNvPr id="17412" name="TextBox 5">
            <a:extLst>
              <a:ext uri="{FF2B5EF4-FFF2-40B4-BE49-F238E27FC236}">
                <a16:creationId xmlns:a16="http://schemas.microsoft.com/office/drawing/2014/main" id="{7A45F510-AA75-8933-E878-324AA6E06578}"/>
              </a:ext>
            </a:extLst>
          </p:cNvPr>
          <p:cNvSpPr txBox="1">
            <a:spLocks noChangeArrowheads="1"/>
          </p:cNvSpPr>
          <p:nvPr/>
        </p:nvSpPr>
        <p:spPr bwMode="auto">
          <a:xfrm>
            <a:off x="2771775" y="3435350"/>
            <a:ext cx="2160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Инфографика</a:t>
            </a:r>
          </a:p>
          <a:p>
            <a:r>
              <a:rPr lang="ru-RU" altLang="ru-RU" sz="1600">
                <a:latin typeface="Arial" panose="020B0604020202020204" pitchFamily="34" charset="0"/>
                <a:ea typeface="Graphik LCG" panose="020B0503030202060203" pitchFamily="34" charset="0"/>
                <a:cs typeface="Arial" panose="020B0604020202020204" pitchFamily="34" charset="0"/>
              </a:rPr>
              <a:t>Фото</a:t>
            </a:r>
          </a:p>
          <a:p>
            <a:r>
              <a:rPr lang="ru-RU" altLang="ru-RU" sz="1600">
                <a:latin typeface="Arial" panose="020B0604020202020204" pitchFamily="34" charset="0"/>
                <a:ea typeface="Graphik LCG" panose="020B0503030202060203" pitchFamily="34" charset="0"/>
                <a:cs typeface="Arial" panose="020B0604020202020204" pitchFamily="34" charset="0"/>
              </a:rPr>
              <a:t>Видеоматериалы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DD4F7B83-19A8-2C87-DCAF-2F11DDDF3E6B}"/>
              </a:ext>
            </a:extLst>
          </p:cNvPr>
          <p:cNvSpPr txBox="1">
            <a:spLocks noChangeArrowheads="1"/>
          </p:cNvSpPr>
          <p:nvPr/>
        </p:nvSpPr>
        <p:spPr bwMode="auto">
          <a:xfrm>
            <a:off x="249238" y="268288"/>
            <a:ext cx="216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Реализация:</a:t>
            </a:r>
          </a:p>
        </p:txBody>
      </p:sp>
      <p:sp>
        <p:nvSpPr>
          <p:cNvPr id="5" name="Прямоугольник 4">
            <a:extLst>
              <a:ext uri="{FF2B5EF4-FFF2-40B4-BE49-F238E27FC236}">
                <a16:creationId xmlns:a16="http://schemas.microsoft.com/office/drawing/2014/main" id="{B44859CB-FB27-830A-8EF8-44D66564F643}"/>
              </a:ext>
            </a:extLst>
          </p:cNvPr>
          <p:cNvSpPr/>
          <p:nvPr/>
        </p:nvSpPr>
        <p:spPr>
          <a:xfrm>
            <a:off x="2555875" y="268288"/>
            <a:ext cx="6337300" cy="4391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59" name="TextBox 3">
            <a:extLst>
              <a:ext uri="{FF2B5EF4-FFF2-40B4-BE49-F238E27FC236}">
                <a16:creationId xmlns:a16="http://schemas.microsoft.com/office/drawing/2014/main" id="{94A5C6AE-0E88-9D52-BD10-A763B1DB5FDD}"/>
              </a:ext>
            </a:extLst>
          </p:cNvPr>
          <p:cNvSpPr txBox="1">
            <a:spLocks noChangeArrowheads="1"/>
          </p:cNvSpPr>
          <p:nvPr/>
        </p:nvSpPr>
        <p:spPr bwMode="auto">
          <a:xfrm>
            <a:off x="244475" y="868363"/>
            <a:ext cx="21605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200">
                <a:latin typeface="Arial" panose="020B0604020202020204" pitchFamily="34" charset="0"/>
                <a:ea typeface="Graphik LCG" panose="020B0503030202060203"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endParaRPr lang="ru-RU" altLang="ru-RU" sz="1200">
              <a:latin typeface="Arial" panose="020B0604020202020204" pitchFamily="34" charset="0"/>
              <a:ea typeface="Graphik LCG" panose="020B0503030202060203" pitchFamily="34" charset="0"/>
              <a:cs typeface="Arial" panose="020B0604020202020204" pitchFamily="34" charset="0"/>
            </a:endParaRPr>
          </a:p>
        </p:txBody>
      </p:sp>
      <p:sp>
        <p:nvSpPr>
          <p:cNvPr id="19460" name="TextBox 5">
            <a:extLst>
              <a:ext uri="{FF2B5EF4-FFF2-40B4-BE49-F238E27FC236}">
                <a16:creationId xmlns:a16="http://schemas.microsoft.com/office/drawing/2014/main" id="{7B1237EA-8EE1-89F3-9C0B-CF56762A4B0A}"/>
              </a:ext>
            </a:extLst>
          </p:cNvPr>
          <p:cNvSpPr txBox="1">
            <a:spLocks noChangeArrowheads="1"/>
          </p:cNvSpPr>
          <p:nvPr/>
        </p:nvSpPr>
        <p:spPr bwMode="auto">
          <a:xfrm>
            <a:off x="2771775" y="3435350"/>
            <a:ext cx="2160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Инфографика</a:t>
            </a:r>
          </a:p>
          <a:p>
            <a:r>
              <a:rPr lang="ru-RU" altLang="ru-RU" sz="1600">
                <a:latin typeface="Arial" panose="020B0604020202020204" pitchFamily="34" charset="0"/>
                <a:ea typeface="Graphik LCG" panose="020B0503030202060203" pitchFamily="34" charset="0"/>
                <a:cs typeface="Arial" panose="020B0604020202020204" pitchFamily="34" charset="0"/>
              </a:rPr>
              <a:t>Фото</a:t>
            </a:r>
          </a:p>
          <a:p>
            <a:r>
              <a:rPr lang="ru-RU" altLang="ru-RU" sz="1600">
                <a:latin typeface="Arial" panose="020B0604020202020204" pitchFamily="34" charset="0"/>
                <a:ea typeface="Graphik LCG" panose="020B0503030202060203" pitchFamily="34" charset="0"/>
                <a:cs typeface="Arial" panose="020B0604020202020204" pitchFamily="34" charset="0"/>
              </a:rPr>
              <a:t>Видеоматериалы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a:extLst>
              <a:ext uri="{FF2B5EF4-FFF2-40B4-BE49-F238E27FC236}">
                <a16:creationId xmlns:a16="http://schemas.microsoft.com/office/drawing/2014/main" id="{4841C9BD-953C-6D99-F594-07830321F08C}"/>
              </a:ext>
            </a:extLst>
          </p:cNvPr>
          <p:cNvSpPr txBox="1">
            <a:spLocks noChangeArrowheads="1"/>
          </p:cNvSpPr>
          <p:nvPr/>
        </p:nvSpPr>
        <p:spPr bwMode="auto">
          <a:xfrm>
            <a:off x="249238" y="268288"/>
            <a:ext cx="216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Итоги и результаты:</a:t>
            </a:r>
          </a:p>
        </p:txBody>
      </p:sp>
      <p:sp>
        <p:nvSpPr>
          <p:cNvPr id="5" name="Прямоугольник 4">
            <a:extLst>
              <a:ext uri="{FF2B5EF4-FFF2-40B4-BE49-F238E27FC236}">
                <a16:creationId xmlns:a16="http://schemas.microsoft.com/office/drawing/2014/main" id="{AD97FBAF-D860-96E9-5BD3-5FC16850B24B}"/>
              </a:ext>
            </a:extLst>
          </p:cNvPr>
          <p:cNvSpPr/>
          <p:nvPr/>
        </p:nvSpPr>
        <p:spPr>
          <a:xfrm>
            <a:off x="2555875" y="268288"/>
            <a:ext cx="6337300" cy="4391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07" name="TextBox 3">
            <a:extLst>
              <a:ext uri="{FF2B5EF4-FFF2-40B4-BE49-F238E27FC236}">
                <a16:creationId xmlns:a16="http://schemas.microsoft.com/office/drawing/2014/main" id="{398BA38A-006E-1FBB-3163-F6552164396B}"/>
              </a:ext>
            </a:extLst>
          </p:cNvPr>
          <p:cNvSpPr txBox="1">
            <a:spLocks noChangeArrowheads="1"/>
          </p:cNvSpPr>
          <p:nvPr/>
        </p:nvSpPr>
        <p:spPr bwMode="auto">
          <a:xfrm>
            <a:off x="244475" y="868363"/>
            <a:ext cx="21605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200">
                <a:latin typeface="Arial" panose="020B0604020202020204" pitchFamily="34" charset="0"/>
                <a:ea typeface="Graphik LCG" panose="020B0503030202060203"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endParaRPr lang="ru-RU" altLang="ru-RU" sz="1200">
              <a:latin typeface="Arial" panose="020B0604020202020204" pitchFamily="34" charset="0"/>
              <a:ea typeface="Graphik LCG" panose="020B0503030202060203" pitchFamily="34" charset="0"/>
              <a:cs typeface="Arial" panose="020B0604020202020204" pitchFamily="34" charset="0"/>
            </a:endParaRPr>
          </a:p>
        </p:txBody>
      </p:sp>
      <p:sp>
        <p:nvSpPr>
          <p:cNvPr id="21508" name="TextBox 5">
            <a:extLst>
              <a:ext uri="{FF2B5EF4-FFF2-40B4-BE49-F238E27FC236}">
                <a16:creationId xmlns:a16="http://schemas.microsoft.com/office/drawing/2014/main" id="{496B11E9-255C-0F8E-6BA4-CD30B7855BC8}"/>
              </a:ext>
            </a:extLst>
          </p:cNvPr>
          <p:cNvSpPr txBox="1">
            <a:spLocks noChangeArrowheads="1"/>
          </p:cNvSpPr>
          <p:nvPr/>
        </p:nvSpPr>
        <p:spPr bwMode="auto">
          <a:xfrm>
            <a:off x="2771775" y="3435350"/>
            <a:ext cx="2160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a:latin typeface="Arial" panose="020B0604020202020204" pitchFamily="34" charset="0"/>
                <a:ea typeface="Graphik LCG" panose="020B0503030202060203" pitchFamily="34" charset="0"/>
                <a:cs typeface="Arial" panose="020B0604020202020204" pitchFamily="34" charset="0"/>
              </a:rPr>
              <a:t>Инфографика</a:t>
            </a:r>
          </a:p>
          <a:p>
            <a:r>
              <a:rPr lang="ru-RU" altLang="ru-RU" sz="1600">
                <a:latin typeface="Arial" panose="020B0604020202020204" pitchFamily="34" charset="0"/>
                <a:ea typeface="Graphik LCG" panose="020B0503030202060203" pitchFamily="34" charset="0"/>
                <a:cs typeface="Arial" panose="020B0604020202020204" pitchFamily="34" charset="0"/>
              </a:rPr>
              <a:t>Фото</a:t>
            </a:r>
          </a:p>
          <a:p>
            <a:r>
              <a:rPr lang="ru-RU" altLang="ru-RU" sz="1600">
                <a:latin typeface="Arial" panose="020B0604020202020204" pitchFamily="34" charset="0"/>
                <a:ea typeface="Graphik LCG" panose="020B0503030202060203" pitchFamily="34" charset="0"/>
                <a:cs typeface="Arial" panose="020B0604020202020204" pitchFamily="34" charset="0"/>
              </a:rPr>
              <a:t>Видеоматериалы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Изображение 1">
            <a:extLst>
              <a:ext uri="{FF2B5EF4-FFF2-40B4-BE49-F238E27FC236}">
                <a16:creationId xmlns:a16="http://schemas.microsoft.com/office/drawing/2014/main" id="{1C431F93-7E8A-B938-FD8E-EA5241EF517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6">
            <a:extLst>
              <a:ext uri="{FF2B5EF4-FFF2-40B4-BE49-F238E27FC236}">
                <a16:creationId xmlns:a16="http://schemas.microsoft.com/office/drawing/2014/main" id="{98A09764-71EC-9330-75BE-AF455AE20164}"/>
              </a:ext>
            </a:extLst>
          </p:cNvPr>
          <p:cNvSpPr txBox="1">
            <a:spLocks noChangeArrowheads="1"/>
          </p:cNvSpPr>
          <p:nvPr/>
        </p:nvSpPr>
        <p:spPr bwMode="auto">
          <a:xfrm>
            <a:off x="239713" y="3643313"/>
            <a:ext cx="8629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ru-RU" sz="2000">
                <a:solidFill>
                  <a:schemeClr val="bg1"/>
                </a:solidFill>
                <a:latin typeface="Arial" panose="020B0604020202020204" pitchFamily="34" charset="0"/>
                <a:ea typeface="Graphik LCG" panose="020B0503030202060203" pitchFamily="34" charset="0"/>
                <a:cs typeface="Arial" panose="020B0604020202020204" pitchFamily="34" charset="0"/>
              </a:rPr>
              <a:t>Дополнительная информация по телефонам: </a:t>
            </a:r>
            <a:br>
              <a:rPr lang="cs-CZ" altLang="ru-RU" sz="2000">
                <a:solidFill>
                  <a:schemeClr val="bg1"/>
                </a:solidFill>
                <a:latin typeface="Arial" panose="020B0604020202020204" pitchFamily="34" charset="0"/>
                <a:ea typeface="Graphik LCG" panose="020B0503030202060203" pitchFamily="34" charset="0"/>
                <a:cs typeface="Arial" panose="020B0604020202020204" pitchFamily="34" charset="0"/>
              </a:rPr>
            </a:br>
            <a:r>
              <a:rPr lang="cs-CZ" altLang="ru-RU" sz="2000" u="sng">
                <a:solidFill>
                  <a:schemeClr val="bg1"/>
                </a:solidFill>
                <a:latin typeface="Arial" panose="020B0604020202020204" pitchFamily="34" charset="0"/>
                <a:ea typeface="Graphik LCG" panose="020B0503030202060203" pitchFamily="34" charset="0"/>
                <a:cs typeface="Arial" panose="020B0604020202020204" pitchFamily="34" charset="0"/>
                <a:hlinkClick r:id="rId4" action="ppaction://hlinkfile"/>
              </a:rPr>
              <a:t>+375 (29) 371-01-21</a:t>
            </a:r>
            <a:r>
              <a:rPr lang="cs-CZ" altLang="ru-RU" sz="2000">
                <a:solidFill>
                  <a:schemeClr val="bg1"/>
                </a:solidFill>
                <a:latin typeface="Arial" panose="020B0604020202020204" pitchFamily="34" charset="0"/>
                <a:ea typeface="Graphik LCG" panose="020B0503030202060203" pitchFamily="34" charset="0"/>
                <a:cs typeface="Arial" panose="020B0604020202020204" pitchFamily="34" charset="0"/>
              </a:rPr>
              <a:t> </a:t>
            </a:r>
            <a:br>
              <a:rPr lang="cs-CZ" altLang="ru-RU" sz="2000">
                <a:solidFill>
                  <a:schemeClr val="bg1"/>
                </a:solidFill>
                <a:latin typeface="Arial" panose="020B0604020202020204" pitchFamily="34" charset="0"/>
                <a:ea typeface="Graphik LCG" panose="020B0503030202060203" pitchFamily="34" charset="0"/>
                <a:cs typeface="Arial" panose="020B0604020202020204" pitchFamily="34" charset="0"/>
              </a:rPr>
            </a:br>
            <a:r>
              <a:rPr lang="cs-CZ" altLang="ru-RU" sz="2000">
                <a:solidFill>
                  <a:schemeClr val="bg1"/>
                </a:solidFill>
                <a:latin typeface="Arial" panose="020B0604020202020204" pitchFamily="34" charset="0"/>
                <a:ea typeface="Graphik LCG" panose="020B0503030202060203" pitchFamily="34" charset="0"/>
                <a:cs typeface="Arial" panose="020B0604020202020204" pitchFamily="34" charset="0"/>
              </a:rPr>
              <a:t>E-mail: </a:t>
            </a:r>
            <a:r>
              <a:rPr lang="cs-CZ" altLang="ru-RU" sz="2000" u="sng">
                <a:solidFill>
                  <a:schemeClr val="bg1"/>
                </a:solidFill>
                <a:latin typeface="Arial" panose="020B0604020202020204" pitchFamily="34" charset="0"/>
                <a:ea typeface="Graphik LCG" panose="020B0503030202060203" pitchFamily="34" charset="0"/>
                <a:cs typeface="Arial" panose="020B0604020202020204" pitchFamily="34" charset="0"/>
                <a:hlinkClick r:id="rId5"/>
              </a:rPr>
              <a:t>info@ratingbynet.by</a:t>
            </a:r>
            <a:r>
              <a:rPr lang="cs-CZ" altLang="ru-RU" sz="2000">
                <a:solidFill>
                  <a:schemeClr val="bg1"/>
                </a:solidFill>
                <a:latin typeface="Arial" panose="020B0604020202020204" pitchFamily="34" charset="0"/>
                <a:ea typeface="Graphik LCG" panose="020B0503030202060203" pitchFamily="34" charset="0"/>
                <a:cs typeface="Arial" panose="020B0604020202020204" pitchFamily="34" charset="0"/>
              </a:rPr>
              <a:t> </a:t>
            </a:r>
            <a:endParaRPr lang="ru-RU" altLang="ru-RU" sz="2000">
              <a:solidFill>
                <a:schemeClr val="bg1"/>
              </a:solidFill>
              <a:latin typeface="Arial" panose="020B0604020202020204" pitchFamily="34" charset="0"/>
              <a:ea typeface="Graphik LCG" panose="020B0503030202060203"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8020</TotalTime>
  <Words>387</Words>
  <Application>Microsoft Macintosh PowerPoint</Application>
  <PresentationFormat>Экран (16:9)</PresentationFormat>
  <Paragraphs>41</Paragraphs>
  <Slides>9</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PT Sans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Хата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dc:creator>
  <cp:lastModifiedBy>skorserg</cp:lastModifiedBy>
  <cp:revision>382</cp:revision>
  <cp:lastPrinted>2019-02-19T13:35:29Z</cp:lastPrinted>
  <dcterms:created xsi:type="dcterms:W3CDTF">2015-12-09T08:09:12Z</dcterms:created>
  <dcterms:modified xsi:type="dcterms:W3CDTF">2024-12-04T07:17:30Z</dcterms:modified>
</cp:coreProperties>
</file>