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442" r:id="rId2"/>
    <p:sldId id="690" r:id="rId3"/>
    <p:sldId id="691" r:id="rId4"/>
    <p:sldId id="711" r:id="rId5"/>
    <p:sldId id="716" r:id="rId6"/>
    <p:sldId id="713" r:id="rId7"/>
    <p:sldId id="712" r:id="rId8"/>
    <p:sldId id="714" r:id="rId9"/>
    <p:sldId id="715" r:id="rId10"/>
  </p:sldIdLst>
  <p:sldSz cx="9144000" cy="5143500" type="screen16x9"/>
  <p:notesSz cx="6858000" cy="9144000"/>
  <p:defaultTextStyle>
    <a:defPPr>
      <a:defRPr lang="ru-RU"/>
    </a:defPPr>
    <a:lvl1pPr algn="l" defTabSz="685800" rtl="0" eaLnBrk="0" fontAlgn="base" hangingPunct="0">
      <a:spcBef>
        <a:spcPct val="0"/>
      </a:spcBef>
      <a:spcAft>
        <a:spcPct val="0"/>
      </a:spcAft>
      <a:defRPr sz="1300" kern="1200">
        <a:solidFill>
          <a:schemeClr val="tx1"/>
        </a:solidFill>
        <a:latin typeface="Calibri" panose="020F0502020204030204" pitchFamily="34" charset="0"/>
        <a:ea typeface="+mn-ea"/>
        <a:cs typeface="+mn-cs"/>
      </a:defRPr>
    </a:lvl1pPr>
    <a:lvl2pPr marL="342900" indent="114300" algn="l" defTabSz="685800" rtl="0" eaLnBrk="0" fontAlgn="base" hangingPunct="0">
      <a:spcBef>
        <a:spcPct val="0"/>
      </a:spcBef>
      <a:spcAft>
        <a:spcPct val="0"/>
      </a:spcAft>
      <a:defRPr sz="1300" kern="1200">
        <a:solidFill>
          <a:schemeClr val="tx1"/>
        </a:solidFill>
        <a:latin typeface="Calibri" panose="020F0502020204030204" pitchFamily="34" charset="0"/>
        <a:ea typeface="+mn-ea"/>
        <a:cs typeface="+mn-cs"/>
      </a:defRPr>
    </a:lvl2pPr>
    <a:lvl3pPr marL="685800" indent="228600" algn="l" defTabSz="685800" rtl="0" eaLnBrk="0" fontAlgn="base" hangingPunct="0">
      <a:spcBef>
        <a:spcPct val="0"/>
      </a:spcBef>
      <a:spcAft>
        <a:spcPct val="0"/>
      </a:spcAft>
      <a:defRPr sz="1300" kern="1200">
        <a:solidFill>
          <a:schemeClr val="tx1"/>
        </a:solidFill>
        <a:latin typeface="Calibri" panose="020F0502020204030204" pitchFamily="34" charset="0"/>
        <a:ea typeface="+mn-ea"/>
        <a:cs typeface="+mn-cs"/>
      </a:defRPr>
    </a:lvl3pPr>
    <a:lvl4pPr marL="1028700" indent="342900" algn="l" defTabSz="685800" rtl="0" eaLnBrk="0" fontAlgn="base" hangingPunct="0">
      <a:spcBef>
        <a:spcPct val="0"/>
      </a:spcBef>
      <a:spcAft>
        <a:spcPct val="0"/>
      </a:spcAft>
      <a:defRPr sz="1300" kern="1200">
        <a:solidFill>
          <a:schemeClr val="tx1"/>
        </a:solidFill>
        <a:latin typeface="Calibri" panose="020F0502020204030204" pitchFamily="34" charset="0"/>
        <a:ea typeface="+mn-ea"/>
        <a:cs typeface="+mn-cs"/>
      </a:defRPr>
    </a:lvl4pPr>
    <a:lvl5pPr marL="1371600" indent="457200" algn="l" defTabSz="685800" rtl="0" eaLnBrk="0" fontAlgn="base" hangingPunct="0">
      <a:spcBef>
        <a:spcPct val="0"/>
      </a:spcBef>
      <a:spcAft>
        <a:spcPct val="0"/>
      </a:spcAft>
      <a:defRPr sz="1300" kern="1200">
        <a:solidFill>
          <a:schemeClr val="tx1"/>
        </a:solidFill>
        <a:latin typeface="Calibri" panose="020F0502020204030204" pitchFamily="34" charset="0"/>
        <a:ea typeface="+mn-ea"/>
        <a:cs typeface="+mn-cs"/>
      </a:defRPr>
    </a:lvl5pPr>
    <a:lvl6pPr marL="2286000" algn="l" defTabSz="914400" rtl="0" eaLnBrk="1" latinLnBrk="0" hangingPunct="1">
      <a:defRPr sz="1300" kern="1200">
        <a:solidFill>
          <a:schemeClr val="tx1"/>
        </a:solidFill>
        <a:latin typeface="Calibri" panose="020F0502020204030204" pitchFamily="34" charset="0"/>
        <a:ea typeface="+mn-ea"/>
        <a:cs typeface="+mn-cs"/>
      </a:defRPr>
    </a:lvl6pPr>
    <a:lvl7pPr marL="2743200" algn="l" defTabSz="914400" rtl="0" eaLnBrk="1" latinLnBrk="0" hangingPunct="1">
      <a:defRPr sz="1300" kern="1200">
        <a:solidFill>
          <a:schemeClr val="tx1"/>
        </a:solidFill>
        <a:latin typeface="Calibri" panose="020F0502020204030204" pitchFamily="34" charset="0"/>
        <a:ea typeface="+mn-ea"/>
        <a:cs typeface="+mn-cs"/>
      </a:defRPr>
    </a:lvl7pPr>
    <a:lvl8pPr marL="3200400" algn="l" defTabSz="914400" rtl="0" eaLnBrk="1" latinLnBrk="0" hangingPunct="1">
      <a:defRPr sz="1300" kern="1200">
        <a:solidFill>
          <a:schemeClr val="tx1"/>
        </a:solidFill>
        <a:latin typeface="Calibri" panose="020F0502020204030204" pitchFamily="34" charset="0"/>
        <a:ea typeface="+mn-ea"/>
        <a:cs typeface="+mn-cs"/>
      </a:defRPr>
    </a:lvl8pPr>
    <a:lvl9pPr marL="3657600" algn="l" defTabSz="914400" rtl="0" eaLnBrk="1" latinLnBrk="0" hangingPunct="1">
      <a:defRPr sz="1300"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169">
          <p15:clr>
            <a:srgbClr val="A4A3A4"/>
          </p15:clr>
        </p15:guide>
        <p15:guide id="2" pos="158">
          <p15:clr>
            <a:srgbClr val="A4A3A4"/>
          </p15:clr>
        </p15:guide>
        <p15:guide id="3" orient="horz" pos="2935">
          <p15:clr>
            <a:srgbClr val="A4A3A4"/>
          </p15:clr>
        </p15:guide>
        <p15:guide id="4" pos="5602">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FD4443E-F989-4FC4-A0C8-D5A2AF1F390B}" styleName="Темный стиль 1 - акцент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505E3EF-67EA-436B-97B2-0124C06EBD24}" styleName="Средний стиль 4 - акцент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D03447BB-5D67-496B-8E87-E561075AD55C}" styleName="Темный стиль 1 - акцент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06799F8-075E-4A3A-A7F6-7FBC6576F1A4}" styleName="Стиль из темы 2 - акцент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Стиль из темы 2 - акцент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44" autoAdjust="0"/>
    <p:restoredTop sz="95072" autoAdjust="0"/>
  </p:normalViewPr>
  <p:slideViewPr>
    <p:cSldViewPr>
      <p:cViewPr varScale="1">
        <p:scale>
          <a:sx n="131" d="100"/>
          <a:sy n="131" d="100"/>
        </p:scale>
        <p:origin x="1160" y="184"/>
      </p:cViewPr>
      <p:guideLst>
        <p:guide orient="horz" pos="169"/>
        <p:guide pos="158"/>
        <p:guide orient="horz" pos="2935"/>
        <p:guide pos="5602"/>
      </p:guideLst>
    </p:cSldViewPr>
  </p:slideViewPr>
  <p:notesTextViewPr>
    <p:cViewPr>
      <p:scale>
        <a:sx n="1" d="1"/>
        <a:sy n="1" d="1"/>
      </p:scale>
      <p:origin x="0" y="0"/>
    </p:cViewPr>
  </p:notesTextViewPr>
  <p:notesViewPr>
    <p:cSldViewPr>
      <p:cViewPr varScale="1">
        <p:scale>
          <a:sx n="86" d="100"/>
          <a:sy n="86" d="100"/>
        </p:scale>
        <p:origin x="392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46002A67-4C8B-0D45-99CA-A70003F68A9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Calibri" charset="0"/>
              </a:defRPr>
            </a:lvl1pPr>
          </a:lstStyle>
          <a:p>
            <a:pPr>
              <a:defRPr/>
            </a:pPr>
            <a:endParaRPr lang="ru-RU"/>
          </a:p>
        </p:txBody>
      </p:sp>
      <p:sp>
        <p:nvSpPr>
          <p:cNvPr id="3" name="Дата 2">
            <a:extLst>
              <a:ext uri="{FF2B5EF4-FFF2-40B4-BE49-F238E27FC236}">
                <a16:creationId xmlns:a16="http://schemas.microsoft.com/office/drawing/2014/main" id="{57F1F62D-8427-9C43-84BB-BBEEA0B1CDF1}"/>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atin typeface="Calibri" charset="0"/>
              </a:defRPr>
            </a:lvl1pPr>
          </a:lstStyle>
          <a:p>
            <a:pPr>
              <a:defRPr/>
            </a:pPr>
            <a:fld id="{4446D0ED-A040-B549-AAC0-8CD74A56B1FA}" type="datetimeFigureOut">
              <a:rPr lang="ru-RU"/>
              <a:pPr>
                <a:defRPr/>
              </a:pPr>
              <a:t>22.11.2025</a:t>
            </a:fld>
            <a:endParaRPr lang="ru-RU"/>
          </a:p>
        </p:txBody>
      </p:sp>
      <p:sp>
        <p:nvSpPr>
          <p:cNvPr id="4" name="Нижний колонтитул 3">
            <a:extLst>
              <a:ext uri="{FF2B5EF4-FFF2-40B4-BE49-F238E27FC236}">
                <a16:creationId xmlns:a16="http://schemas.microsoft.com/office/drawing/2014/main" id="{C19A5827-0D35-294C-A89B-34BF7C281FC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atin typeface="Calibri" charset="0"/>
              </a:defRPr>
            </a:lvl1pPr>
          </a:lstStyle>
          <a:p>
            <a:pPr>
              <a:defRPr/>
            </a:pPr>
            <a:endParaRPr lang="ru-RU"/>
          </a:p>
        </p:txBody>
      </p:sp>
      <p:sp>
        <p:nvSpPr>
          <p:cNvPr id="5" name="Номер слайда 4">
            <a:extLst>
              <a:ext uri="{FF2B5EF4-FFF2-40B4-BE49-F238E27FC236}">
                <a16:creationId xmlns:a16="http://schemas.microsoft.com/office/drawing/2014/main" id="{C46E61ED-4229-3541-BEE5-32962F382AB8}"/>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7FD0554-60D0-8148-9033-FB784C1760B3}" type="slidenum">
              <a:rPr lang="ru-RU" altLang="ru-BY"/>
              <a:pPr/>
              <a:t>‹#›</a:t>
            </a:fld>
            <a:endParaRPr lang="ru-RU" altLang="ru-BY"/>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45455B1A-4E30-D849-9539-277E9FB840E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ru-RU"/>
          </a:p>
        </p:txBody>
      </p:sp>
      <p:sp>
        <p:nvSpPr>
          <p:cNvPr id="3" name="Дата 2">
            <a:extLst>
              <a:ext uri="{FF2B5EF4-FFF2-40B4-BE49-F238E27FC236}">
                <a16:creationId xmlns:a16="http://schemas.microsoft.com/office/drawing/2014/main" id="{E5A64C2D-2E9D-1540-BE42-BE4777474736}"/>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75A7DA52-BD40-DD47-B304-197184B12CBE}" type="datetimeFigureOut">
              <a:rPr lang="ru-RU"/>
              <a:pPr>
                <a:defRPr/>
              </a:pPr>
              <a:t>22.11.2025</a:t>
            </a:fld>
            <a:endParaRPr lang="ru-RU"/>
          </a:p>
        </p:txBody>
      </p:sp>
      <p:sp>
        <p:nvSpPr>
          <p:cNvPr id="4" name="Образ слайда 3">
            <a:extLst>
              <a:ext uri="{FF2B5EF4-FFF2-40B4-BE49-F238E27FC236}">
                <a16:creationId xmlns:a16="http://schemas.microsoft.com/office/drawing/2014/main" id="{B60228ED-CBFA-3A4F-95E1-F07FF6735B0B}"/>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ru-RU" noProof="0"/>
          </a:p>
        </p:txBody>
      </p:sp>
      <p:sp>
        <p:nvSpPr>
          <p:cNvPr id="5" name="Заметки 4">
            <a:extLst>
              <a:ext uri="{FF2B5EF4-FFF2-40B4-BE49-F238E27FC236}">
                <a16:creationId xmlns:a16="http://schemas.microsoft.com/office/drawing/2014/main" id="{4E78851B-79BC-A64D-ABB8-4D0A8DEB922C}"/>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bodyPr>
          <a:lstStyle/>
          <a:p>
            <a:pPr lvl="0"/>
            <a:r>
              <a:rPr lang="ru-RU" altLang="ru-RU" noProof="0"/>
              <a:t>Образец текста</a:t>
            </a:r>
          </a:p>
          <a:p>
            <a:pPr lvl="1"/>
            <a:r>
              <a:rPr lang="ru-RU" altLang="ru-RU" noProof="0"/>
              <a:t>Второй уровень</a:t>
            </a:r>
          </a:p>
          <a:p>
            <a:pPr lvl="2"/>
            <a:r>
              <a:rPr lang="ru-RU" altLang="ru-RU" noProof="0"/>
              <a:t>Третий уровень</a:t>
            </a:r>
          </a:p>
          <a:p>
            <a:pPr lvl="3"/>
            <a:r>
              <a:rPr lang="ru-RU" altLang="ru-RU" noProof="0"/>
              <a:t>Четвертый уровень</a:t>
            </a:r>
          </a:p>
          <a:p>
            <a:pPr lvl="4"/>
            <a:r>
              <a:rPr lang="ru-RU" altLang="ru-RU" noProof="0"/>
              <a:t>Пятый уровень</a:t>
            </a:r>
          </a:p>
        </p:txBody>
      </p:sp>
      <p:sp>
        <p:nvSpPr>
          <p:cNvPr id="6" name="Нижний колонтитул 5">
            <a:extLst>
              <a:ext uri="{FF2B5EF4-FFF2-40B4-BE49-F238E27FC236}">
                <a16:creationId xmlns:a16="http://schemas.microsoft.com/office/drawing/2014/main" id="{438CF923-466C-9548-BABF-2FB8F652217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ru-RU"/>
          </a:p>
        </p:txBody>
      </p:sp>
      <p:sp>
        <p:nvSpPr>
          <p:cNvPr id="7" name="Номер слайда 6">
            <a:extLst>
              <a:ext uri="{FF2B5EF4-FFF2-40B4-BE49-F238E27FC236}">
                <a16:creationId xmlns:a16="http://schemas.microsoft.com/office/drawing/2014/main" id="{2F0B426A-77D1-914A-A324-54AC8F4565E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2B4CD31E-EAD4-D148-A737-C240C2D9F55A}" type="slidenum">
              <a:rPr lang="ru-RU" altLang="ru-BY"/>
              <a:pPr/>
              <a:t>‹#›</a:t>
            </a:fld>
            <a:endParaRPr lang="ru-RU" altLang="ru-BY"/>
          </a:p>
        </p:txBody>
      </p:sp>
    </p:spTree>
  </p:cSld>
  <p:clrMap bg1="lt1" tx1="dk1" bg2="lt2" tx2="dk2" accent1="accent1" accent2="accent2" accent3="accent3" accent4="accent4" accent5="accent5" accent6="accent6" hlink="hlink" folHlink="folHlink"/>
  <p:notesStyle>
    <a:lvl1pPr algn="l" defTabSz="685800" rtl="0" eaLnBrk="0" fontAlgn="base" hangingPunct="0">
      <a:spcBef>
        <a:spcPct val="30000"/>
      </a:spcBef>
      <a:spcAft>
        <a:spcPct val="0"/>
      </a:spcAft>
      <a:defRPr sz="900" kern="1200">
        <a:solidFill>
          <a:schemeClr val="tx1"/>
        </a:solidFill>
        <a:latin typeface="+mn-lt"/>
        <a:ea typeface="+mn-ea"/>
        <a:cs typeface="+mn-cs"/>
      </a:defRPr>
    </a:lvl1pPr>
    <a:lvl2pPr marL="342900" algn="l" defTabSz="685800" rtl="0" eaLnBrk="0" fontAlgn="base" hangingPunct="0">
      <a:spcBef>
        <a:spcPct val="30000"/>
      </a:spcBef>
      <a:spcAft>
        <a:spcPct val="0"/>
      </a:spcAft>
      <a:defRPr sz="900" kern="1200">
        <a:solidFill>
          <a:schemeClr val="tx1"/>
        </a:solidFill>
        <a:latin typeface="+mn-lt"/>
        <a:ea typeface="+mn-ea"/>
        <a:cs typeface="+mn-cs"/>
      </a:defRPr>
    </a:lvl2pPr>
    <a:lvl3pPr marL="685800" algn="l" defTabSz="685800" rtl="0" eaLnBrk="0" fontAlgn="base" hangingPunct="0">
      <a:spcBef>
        <a:spcPct val="30000"/>
      </a:spcBef>
      <a:spcAft>
        <a:spcPct val="0"/>
      </a:spcAft>
      <a:defRPr sz="900" kern="1200">
        <a:solidFill>
          <a:schemeClr val="tx1"/>
        </a:solidFill>
        <a:latin typeface="+mn-lt"/>
        <a:ea typeface="+mn-ea"/>
        <a:cs typeface="+mn-cs"/>
      </a:defRPr>
    </a:lvl3pPr>
    <a:lvl4pPr marL="1028700" algn="l" defTabSz="685800" rtl="0" eaLnBrk="0" fontAlgn="base" hangingPunct="0">
      <a:spcBef>
        <a:spcPct val="30000"/>
      </a:spcBef>
      <a:spcAft>
        <a:spcPct val="0"/>
      </a:spcAft>
      <a:defRPr sz="900" kern="1200">
        <a:solidFill>
          <a:schemeClr val="tx1"/>
        </a:solidFill>
        <a:latin typeface="+mn-lt"/>
        <a:ea typeface="+mn-ea"/>
        <a:cs typeface="+mn-cs"/>
      </a:defRPr>
    </a:lvl4pPr>
    <a:lvl5pPr marL="1371600" algn="l" defTabSz="685800" rtl="0" eaLnBrk="0" fontAlgn="base" hangingPunct="0">
      <a:spcBef>
        <a:spcPct val="30000"/>
      </a:spcBef>
      <a:spcAft>
        <a:spcPct val="0"/>
      </a:spcAft>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Образ слайда 1">
            <a:extLst>
              <a:ext uri="{FF2B5EF4-FFF2-40B4-BE49-F238E27FC236}">
                <a16:creationId xmlns:a16="http://schemas.microsoft.com/office/drawing/2014/main" id="{B0AFB84C-72D1-29CF-1E92-81D290A278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4" name="Заметки 2">
            <a:extLst>
              <a:ext uri="{FF2B5EF4-FFF2-40B4-BE49-F238E27FC236}">
                <a16:creationId xmlns:a16="http://schemas.microsoft.com/office/drawing/2014/main" id="{D2B48826-4C2D-734F-012D-8FE43508E8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ru-RU" altLang="ru-RU"/>
          </a:p>
        </p:txBody>
      </p:sp>
      <p:sp>
        <p:nvSpPr>
          <p:cNvPr id="8195" name="Номер слайда 3">
            <a:extLst>
              <a:ext uri="{FF2B5EF4-FFF2-40B4-BE49-F238E27FC236}">
                <a16:creationId xmlns:a16="http://schemas.microsoft.com/office/drawing/2014/main" id="{2D0785D7-DA52-176C-9031-DE39E9E67F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300">
                <a:solidFill>
                  <a:schemeClr val="tx1"/>
                </a:solidFill>
                <a:latin typeface="Calibri" panose="020F0502020204030204" pitchFamily="34" charset="0"/>
              </a:defRPr>
            </a:lvl1pPr>
            <a:lvl2pPr marL="742950" indent="-285750">
              <a:defRPr sz="1300">
                <a:solidFill>
                  <a:schemeClr val="tx1"/>
                </a:solidFill>
                <a:latin typeface="Calibri" panose="020F0502020204030204" pitchFamily="34" charset="0"/>
              </a:defRPr>
            </a:lvl2pPr>
            <a:lvl3pPr marL="1143000" indent="-228600">
              <a:defRPr sz="1300">
                <a:solidFill>
                  <a:schemeClr val="tx1"/>
                </a:solidFill>
                <a:latin typeface="Calibri" panose="020F0502020204030204" pitchFamily="34" charset="0"/>
              </a:defRPr>
            </a:lvl3pPr>
            <a:lvl4pPr marL="1600200" indent="-228600">
              <a:defRPr sz="1300">
                <a:solidFill>
                  <a:schemeClr val="tx1"/>
                </a:solidFill>
                <a:latin typeface="Calibri" panose="020F0502020204030204" pitchFamily="34" charset="0"/>
              </a:defRPr>
            </a:lvl4pPr>
            <a:lvl5pPr marL="2057400" indent="-228600">
              <a:defRPr sz="1300">
                <a:solidFill>
                  <a:schemeClr val="tx1"/>
                </a:solidFill>
                <a:latin typeface="Calibri" panose="020F0502020204030204" pitchFamily="34" charset="0"/>
              </a:defRPr>
            </a:lvl5pPr>
            <a:lvl6pPr marL="2514600" indent="-228600" defTabSz="685800" eaLnBrk="0" fontAlgn="base" hangingPunct="0">
              <a:spcBef>
                <a:spcPct val="0"/>
              </a:spcBef>
              <a:spcAft>
                <a:spcPct val="0"/>
              </a:spcAft>
              <a:defRPr sz="1300">
                <a:solidFill>
                  <a:schemeClr val="tx1"/>
                </a:solidFill>
                <a:latin typeface="Calibri" panose="020F0502020204030204" pitchFamily="34" charset="0"/>
              </a:defRPr>
            </a:lvl6pPr>
            <a:lvl7pPr marL="2971800" indent="-228600" defTabSz="685800" eaLnBrk="0" fontAlgn="base" hangingPunct="0">
              <a:spcBef>
                <a:spcPct val="0"/>
              </a:spcBef>
              <a:spcAft>
                <a:spcPct val="0"/>
              </a:spcAft>
              <a:defRPr sz="1300">
                <a:solidFill>
                  <a:schemeClr val="tx1"/>
                </a:solidFill>
                <a:latin typeface="Calibri" panose="020F0502020204030204" pitchFamily="34" charset="0"/>
              </a:defRPr>
            </a:lvl7pPr>
            <a:lvl8pPr marL="3429000" indent="-228600" defTabSz="685800" eaLnBrk="0" fontAlgn="base" hangingPunct="0">
              <a:spcBef>
                <a:spcPct val="0"/>
              </a:spcBef>
              <a:spcAft>
                <a:spcPct val="0"/>
              </a:spcAft>
              <a:defRPr sz="1300">
                <a:solidFill>
                  <a:schemeClr val="tx1"/>
                </a:solidFill>
                <a:latin typeface="Calibri" panose="020F0502020204030204" pitchFamily="34" charset="0"/>
              </a:defRPr>
            </a:lvl8pPr>
            <a:lvl9pPr marL="3886200" indent="-228600" defTabSz="685800" eaLnBrk="0" fontAlgn="base" hangingPunct="0">
              <a:spcBef>
                <a:spcPct val="0"/>
              </a:spcBef>
              <a:spcAft>
                <a:spcPct val="0"/>
              </a:spcAft>
              <a:defRPr sz="1300">
                <a:solidFill>
                  <a:schemeClr val="tx1"/>
                </a:solidFill>
                <a:latin typeface="Calibri" panose="020F0502020204030204" pitchFamily="34" charset="0"/>
              </a:defRPr>
            </a:lvl9pPr>
          </a:lstStyle>
          <a:p>
            <a:fld id="{FD71C196-3871-BC4A-961F-E52262906517}" type="slidenum">
              <a:rPr lang="ru-RU" altLang="ru-RU" sz="1200"/>
              <a:pPr/>
              <a:t>1</a:t>
            </a:fld>
            <a:endParaRPr lang="ru-RU" altLang="ru-RU"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Образ слайда 1">
            <a:extLst>
              <a:ext uri="{FF2B5EF4-FFF2-40B4-BE49-F238E27FC236}">
                <a16:creationId xmlns:a16="http://schemas.microsoft.com/office/drawing/2014/main" id="{0490C1EE-2DA7-7DC3-8EE1-6E32BD9267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2" name="Заметки 2">
            <a:extLst>
              <a:ext uri="{FF2B5EF4-FFF2-40B4-BE49-F238E27FC236}">
                <a16:creationId xmlns:a16="http://schemas.microsoft.com/office/drawing/2014/main" id="{F004CB4E-1CF8-DD78-65D1-5FF503B2F0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sp>
        <p:nvSpPr>
          <p:cNvPr id="4" name="Номер слайда 3">
            <a:extLst>
              <a:ext uri="{FF2B5EF4-FFF2-40B4-BE49-F238E27FC236}">
                <a16:creationId xmlns:a16="http://schemas.microsoft.com/office/drawing/2014/main" id="{C44F06FB-C078-BD4F-889B-576B29130D8C}"/>
              </a:ext>
            </a:extLst>
          </p:cNvPr>
          <p:cNvSpPr>
            <a:spLocks noGrp="1"/>
          </p:cNvSpPr>
          <p:nvPr>
            <p:ph type="sldNum" sz="quarter" idx="5"/>
          </p:nvPr>
        </p:nvSpPr>
        <p:spPr/>
        <p:txBody>
          <a:bodyPr/>
          <a:lstStyle/>
          <a:p>
            <a:fld id="{921F32EE-D928-8C48-87F9-1454AB48F633}" type="slidenum">
              <a:rPr lang="ru-RU" altLang="ru-BY"/>
              <a:pPr/>
              <a:t>2</a:t>
            </a:fld>
            <a:endParaRPr lang="ru-RU" altLang="ru-BY"/>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Образ слайда 1">
            <a:extLst>
              <a:ext uri="{FF2B5EF4-FFF2-40B4-BE49-F238E27FC236}">
                <a16:creationId xmlns:a16="http://schemas.microsoft.com/office/drawing/2014/main" id="{E18D8A81-F4FB-49D7-1952-9C5432EE86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0" name="Заметки 2">
            <a:extLst>
              <a:ext uri="{FF2B5EF4-FFF2-40B4-BE49-F238E27FC236}">
                <a16:creationId xmlns:a16="http://schemas.microsoft.com/office/drawing/2014/main" id="{F33B1483-D90D-55EF-EB0E-0C5A2A9D4DF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sp>
        <p:nvSpPr>
          <p:cNvPr id="4" name="Номер слайда 3">
            <a:extLst>
              <a:ext uri="{FF2B5EF4-FFF2-40B4-BE49-F238E27FC236}">
                <a16:creationId xmlns:a16="http://schemas.microsoft.com/office/drawing/2014/main" id="{F5D803A2-E1FA-B448-A61E-BCD1E055C457}"/>
              </a:ext>
            </a:extLst>
          </p:cNvPr>
          <p:cNvSpPr>
            <a:spLocks noGrp="1"/>
          </p:cNvSpPr>
          <p:nvPr>
            <p:ph type="sldNum" sz="quarter" idx="5"/>
          </p:nvPr>
        </p:nvSpPr>
        <p:spPr/>
        <p:txBody>
          <a:bodyPr/>
          <a:lstStyle/>
          <a:p>
            <a:fld id="{1B62B975-021F-9140-8573-C4A6E1BF1873}" type="slidenum">
              <a:rPr lang="ru-RU" altLang="ru-BY"/>
              <a:pPr/>
              <a:t>3</a:t>
            </a:fld>
            <a:endParaRPr lang="ru-RU" altLang="ru-BY"/>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Образ слайда 1">
            <a:extLst>
              <a:ext uri="{FF2B5EF4-FFF2-40B4-BE49-F238E27FC236}">
                <a16:creationId xmlns:a16="http://schemas.microsoft.com/office/drawing/2014/main" id="{018C1C36-7EAB-A181-6D87-929A7C37AA3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8" name="Заметки 2">
            <a:extLst>
              <a:ext uri="{FF2B5EF4-FFF2-40B4-BE49-F238E27FC236}">
                <a16:creationId xmlns:a16="http://schemas.microsoft.com/office/drawing/2014/main" id="{21C6F0A9-A134-C070-6E3E-BD4A729DA59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sp>
        <p:nvSpPr>
          <p:cNvPr id="4" name="Номер слайда 3">
            <a:extLst>
              <a:ext uri="{FF2B5EF4-FFF2-40B4-BE49-F238E27FC236}">
                <a16:creationId xmlns:a16="http://schemas.microsoft.com/office/drawing/2014/main" id="{2D4A893D-956A-E643-9725-C8589FCE0C2B}"/>
              </a:ext>
            </a:extLst>
          </p:cNvPr>
          <p:cNvSpPr>
            <a:spLocks noGrp="1"/>
          </p:cNvSpPr>
          <p:nvPr>
            <p:ph type="sldNum" sz="quarter" idx="5"/>
          </p:nvPr>
        </p:nvSpPr>
        <p:spPr/>
        <p:txBody>
          <a:bodyPr/>
          <a:lstStyle/>
          <a:p>
            <a:fld id="{56649940-0199-4048-9E00-0C0880BF2A85}" type="slidenum">
              <a:rPr lang="ru-RU" altLang="ru-BY"/>
              <a:pPr/>
              <a:t>4</a:t>
            </a:fld>
            <a:endParaRPr lang="ru-RU" altLang="ru-BY"/>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Образ слайда 1">
            <a:extLst>
              <a:ext uri="{FF2B5EF4-FFF2-40B4-BE49-F238E27FC236}">
                <a16:creationId xmlns:a16="http://schemas.microsoft.com/office/drawing/2014/main" id="{0F75CE3F-DDAE-5163-E1A7-3B00B9F6F2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6" name="Заметки 2">
            <a:extLst>
              <a:ext uri="{FF2B5EF4-FFF2-40B4-BE49-F238E27FC236}">
                <a16:creationId xmlns:a16="http://schemas.microsoft.com/office/drawing/2014/main" id="{70663D8A-E335-B207-5F16-CC8DC08E7D8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sp>
        <p:nvSpPr>
          <p:cNvPr id="4" name="Номер слайда 3">
            <a:extLst>
              <a:ext uri="{FF2B5EF4-FFF2-40B4-BE49-F238E27FC236}">
                <a16:creationId xmlns:a16="http://schemas.microsoft.com/office/drawing/2014/main" id="{04F2A25E-4FE1-0443-91EC-2BD18426BA63}"/>
              </a:ext>
            </a:extLst>
          </p:cNvPr>
          <p:cNvSpPr>
            <a:spLocks noGrp="1"/>
          </p:cNvSpPr>
          <p:nvPr>
            <p:ph type="sldNum" sz="quarter" idx="5"/>
          </p:nvPr>
        </p:nvSpPr>
        <p:spPr/>
        <p:txBody>
          <a:bodyPr/>
          <a:lstStyle/>
          <a:p>
            <a:fld id="{2BA738B2-C5A5-AF4C-AC5A-5760CDDABE91}" type="slidenum">
              <a:rPr lang="ru-RU" altLang="ru-BY"/>
              <a:pPr/>
              <a:t>5</a:t>
            </a:fld>
            <a:endParaRPr lang="ru-RU" altLang="ru-BY"/>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Образ слайда 1">
            <a:extLst>
              <a:ext uri="{FF2B5EF4-FFF2-40B4-BE49-F238E27FC236}">
                <a16:creationId xmlns:a16="http://schemas.microsoft.com/office/drawing/2014/main" id="{563BC96C-6F59-4DAB-1FA9-4BEB3DD942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4" name="Заметки 2">
            <a:extLst>
              <a:ext uri="{FF2B5EF4-FFF2-40B4-BE49-F238E27FC236}">
                <a16:creationId xmlns:a16="http://schemas.microsoft.com/office/drawing/2014/main" id="{D83FD304-82C0-954D-0E1E-E2889E9D7FA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sp>
        <p:nvSpPr>
          <p:cNvPr id="4" name="Номер слайда 3">
            <a:extLst>
              <a:ext uri="{FF2B5EF4-FFF2-40B4-BE49-F238E27FC236}">
                <a16:creationId xmlns:a16="http://schemas.microsoft.com/office/drawing/2014/main" id="{54E46FF7-E2D7-F448-8B33-3DB73092A9EE}"/>
              </a:ext>
            </a:extLst>
          </p:cNvPr>
          <p:cNvSpPr>
            <a:spLocks noGrp="1"/>
          </p:cNvSpPr>
          <p:nvPr>
            <p:ph type="sldNum" sz="quarter" idx="5"/>
          </p:nvPr>
        </p:nvSpPr>
        <p:spPr/>
        <p:txBody>
          <a:bodyPr/>
          <a:lstStyle/>
          <a:p>
            <a:fld id="{2BE29836-B69B-A54C-9B15-F747AED057EC}" type="slidenum">
              <a:rPr lang="ru-RU" altLang="ru-BY"/>
              <a:pPr/>
              <a:t>6</a:t>
            </a:fld>
            <a:endParaRPr lang="ru-RU" altLang="ru-BY"/>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Образ слайда 1">
            <a:extLst>
              <a:ext uri="{FF2B5EF4-FFF2-40B4-BE49-F238E27FC236}">
                <a16:creationId xmlns:a16="http://schemas.microsoft.com/office/drawing/2014/main" id="{8993B1D6-44F8-D229-D43D-59603F0F8A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Заметки 2">
            <a:extLst>
              <a:ext uri="{FF2B5EF4-FFF2-40B4-BE49-F238E27FC236}">
                <a16:creationId xmlns:a16="http://schemas.microsoft.com/office/drawing/2014/main" id="{AD6795FA-5256-0270-18C7-61B26422C8D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sp>
        <p:nvSpPr>
          <p:cNvPr id="4" name="Номер слайда 3">
            <a:extLst>
              <a:ext uri="{FF2B5EF4-FFF2-40B4-BE49-F238E27FC236}">
                <a16:creationId xmlns:a16="http://schemas.microsoft.com/office/drawing/2014/main" id="{955460CD-2BDF-6747-9BE6-81655E2C9F4C}"/>
              </a:ext>
            </a:extLst>
          </p:cNvPr>
          <p:cNvSpPr>
            <a:spLocks noGrp="1"/>
          </p:cNvSpPr>
          <p:nvPr>
            <p:ph type="sldNum" sz="quarter" idx="5"/>
          </p:nvPr>
        </p:nvSpPr>
        <p:spPr/>
        <p:txBody>
          <a:bodyPr/>
          <a:lstStyle/>
          <a:p>
            <a:fld id="{77CA6C2A-645B-9345-BFEA-9EE46E97B7EC}" type="slidenum">
              <a:rPr lang="ru-RU" altLang="ru-BY"/>
              <a:pPr/>
              <a:t>7</a:t>
            </a:fld>
            <a:endParaRPr lang="ru-RU" altLang="ru-BY"/>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Образ слайда 1">
            <a:extLst>
              <a:ext uri="{FF2B5EF4-FFF2-40B4-BE49-F238E27FC236}">
                <a16:creationId xmlns:a16="http://schemas.microsoft.com/office/drawing/2014/main" id="{7F29B489-DE29-981C-33F3-D96B625353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0" name="Заметки 2">
            <a:extLst>
              <a:ext uri="{FF2B5EF4-FFF2-40B4-BE49-F238E27FC236}">
                <a16:creationId xmlns:a16="http://schemas.microsoft.com/office/drawing/2014/main" id="{C69B361B-AD1C-5AEE-F0A5-4383753F8F2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sp>
        <p:nvSpPr>
          <p:cNvPr id="4" name="Номер слайда 3">
            <a:extLst>
              <a:ext uri="{FF2B5EF4-FFF2-40B4-BE49-F238E27FC236}">
                <a16:creationId xmlns:a16="http://schemas.microsoft.com/office/drawing/2014/main" id="{7D3F89A7-FD60-C54D-8E02-2435894EABF8}"/>
              </a:ext>
            </a:extLst>
          </p:cNvPr>
          <p:cNvSpPr>
            <a:spLocks noGrp="1"/>
          </p:cNvSpPr>
          <p:nvPr>
            <p:ph type="sldNum" sz="quarter" idx="5"/>
          </p:nvPr>
        </p:nvSpPr>
        <p:spPr/>
        <p:txBody>
          <a:bodyPr/>
          <a:lstStyle/>
          <a:p>
            <a:fld id="{E2A9327C-9815-2349-AED3-6CBB17BF6EA6}" type="slidenum">
              <a:rPr lang="ru-RU" altLang="ru-BY"/>
              <a:pPr/>
              <a:t>8</a:t>
            </a:fld>
            <a:endParaRPr lang="ru-RU" altLang="ru-BY"/>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Образ слайда 1">
            <a:extLst>
              <a:ext uri="{FF2B5EF4-FFF2-40B4-BE49-F238E27FC236}">
                <a16:creationId xmlns:a16="http://schemas.microsoft.com/office/drawing/2014/main" id="{9F9E3F94-12B1-B724-A7F6-5DA4FEAB5EA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8" name="Заметки 2">
            <a:extLst>
              <a:ext uri="{FF2B5EF4-FFF2-40B4-BE49-F238E27FC236}">
                <a16:creationId xmlns:a16="http://schemas.microsoft.com/office/drawing/2014/main" id="{93383BFE-BE8A-2999-096B-8A8DC60AF1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ru-RU"/>
          </a:p>
        </p:txBody>
      </p:sp>
      <p:sp>
        <p:nvSpPr>
          <p:cNvPr id="4" name="Номер слайда 3">
            <a:extLst>
              <a:ext uri="{FF2B5EF4-FFF2-40B4-BE49-F238E27FC236}">
                <a16:creationId xmlns:a16="http://schemas.microsoft.com/office/drawing/2014/main" id="{E84C5381-809F-D741-BC91-7EFB20DEB018}"/>
              </a:ext>
            </a:extLst>
          </p:cNvPr>
          <p:cNvSpPr>
            <a:spLocks noGrp="1"/>
          </p:cNvSpPr>
          <p:nvPr>
            <p:ph type="sldNum" sz="quarter" idx="5"/>
          </p:nvPr>
        </p:nvSpPr>
        <p:spPr/>
        <p:txBody>
          <a:bodyPr/>
          <a:lstStyle/>
          <a:p>
            <a:fld id="{8B7BC8C7-EA77-3E4E-BCF2-C7454862ACB5}" type="slidenum">
              <a:rPr lang="ru-RU" altLang="ru-BY"/>
              <a:pPr/>
              <a:t>9</a:t>
            </a:fld>
            <a:endParaRPr lang="ru-RU" altLang="ru-BY"/>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ый слайд">
    <p:spTree>
      <p:nvGrpSpPr>
        <p:cNvPr id="1" name=""/>
        <p:cNvGrpSpPr/>
        <p:nvPr/>
      </p:nvGrpSpPr>
      <p:grpSpPr>
        <a:xfrm>
          <a:off x="0" y="0"/>
          <a:ext cx="0" cy="0"/>
          <a:chOff x="0" y="0"/>
          <a:chExt cx="0" cy="0"/>
        </a:xfrm>
      </p:grpSpPr>
      <p:pic>
        <p:nvPicPr>
          <p:cNvPr id="6" name="Рисунок 5">
            <a:extLst>
              <a:ext uri="{FF2B5EF4-FFF2-40B4-BE49-F238E27FC236}">
                <a16:creationId xmlns:a16="http://schemas.microsoft.com/office/drawing/2014/main" id="{D0DEBEB7-8DE8-9A46-E2D0-6CD5BE6B25DB}"/>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031761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Стандарт">
    <p:spTree>
      <p:nvGrpSpPr>
        <p:cNvPr id="1" name=""/>
        <p:cNvGrpSpPr/>
        <p:nvPr/>
      </p:nvGrpSpPr>
      <p:grpSpPr>
        <a:xfrm>
          <a:off x="0" y="0"/>
          <a:ext cx="0" cy="0"/>
          <a:chOff x="0" y="0"/>
          <a:chExt cx="0" cy="0"/>
        </a:xfrm>
      </p:grpSpPr>
      <p:pic>
        <p:nvPicPr>
          <p:cNvPr id="2" name="Изображение 3">
            <a:extLst>
              <a:ext uri="{FF2B5EF4-FFF2-40B4-BE49-F238E27FC236}">
                <a16:creationId xmlns:a16="http://schemas.microsoft.com/office/drawing/2014/main" id="{29A50C53-B9DF-44DE-9E40-752FD4E99D3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21971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47799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Аудитория">
    <p:spTree>
      <p:nvGrpSpPr>
        <p:cNvPr id="1" name=""/>
        <p:cNvGrpSpPr/>
        <p:nvPr/>
      </p:nvGrpSpPr>
      <p:grpSpPr>
        <a:xfrm>
          <a:off x="0" y="0"/>
          <a:ext cx="0" cy="0"/>
          <a:chOff x="0" y="0"/>
          <a:chExt cx="0" cy="0"/>
        </a:xfrm>
      </p:grpSpPr>
      <p:pic>
        <p:nvPicPr>
          <p:cNvPr id="2" name="Изображение 3">
            <a:extLst>
              <a:ext uri="{FF2B5EF4-FFF2-40B4-BE49-F238E27FC236}">
                <a16:creationId xmlns:a16="http://schemas.microsoft.com/office/drawing/2014/main" id="{10252182-6148-14D6-447C-7763C1DE68B7}"/>
              </a:ext>
            </a:extLst>
          </p:cNvPr>
          <p:cNvPicPr>
            <a:picLocks noChangeAspect="1"/>
          </p:cNvPicPr>
          <p:nvPr userDrawn="1"/>
        </p:nvPicPr>
        <p:blipFill>
          <a:blip r:embed="rId2">
            <a:extLst>
              <a:ext uri="{28A0092B-C50C-407E-A947-70E740481C1C}">
                <a14:useLocalDpi xmlns:a14="http://schemas.microsoft.com/office/drawing/2010/main" val="0"/>
              </a:ext>
            </a:extLst>
          </a:blip>
          <a:srcRect t="26247" b="26508"/>
          <a:stretch>
            <a:fillRect/>
          </a:stretch>
        </p:blipFill>
        <p:spPr bwMode="auto">
          <a:xfrm>
            <a:off x="8101013" y="4733925"/>
            <a:ext cx="9715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68900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Аудитория">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338288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hyperlink" Target="http://promo-webcom.by/" TargetMode="Externa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Рисунок 15">
            <a:extLst>
              <a:ext uri="{FF2B5EF4-FFF2-40B4-BE49-F238E27FC236}">
                <a16:creationId xmlns:a16="http://schemas.microsoft.com/office/drawing/2014/main" id="{97108C2D-9F8F-44A2-CBF7-14DF16073E84}"/>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250825" y="157163"/>
            <a:ext cx="584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Скругленный прямоугольник 16">
            <a:hlinkClick r:id="rId7"/>
            <a:extLst>
              <a:ext uri="{FF2B5EF4-FFF2-40B4-BE49-F238E27FC236}">
                <a16:creationId xmlns:a16="http://schemas.microsoft.com/office/drawing/2014/main" id="{34A28366-91B9-B649-BFE3-6853A0537CF4}"/>
              </a:ext>
            </a:extLst>
          </p:cNvPr>
          <p:cNvSpPr/>
          <p:nvPr userDrawn="1"/>
        </p:nvSpPr>
        <p:spPr>
          <a:xfrm>
            <a:off x="6804025" y="195263"/>
            <a:ext cx="2339975" cy="360362"/>
          </a:xfrm>
          <a:prstGeom prst="roundRect">
            <a:avLst>
              <a:gd name="adj"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ru-RU" sz="1013"/>
          </a:p>
        </p:txBody>
      </p:sp>
    </p:spTree>
  </p:cSld>
  <p:clrMap bg1="lt1" tx1="dk1" bg2="lt2" tx2="dk2" accent1="accent1" accent2="accent2" accent3="accent3" accent4="accent4" accent5="accent5" accent6="accent6" hlink="hlink" folHlink="folHlink"/>
  <p:sldLayoutIdLst>
    <p:sldLayoutId id="2147483803" r:id="rId1"/>
    <p:sldLayoutId id="2147483801" r:id="rId2"/>
    <p:sldLayoutId id="2147483804" r:id="rId3"/>
    <p:sldLayoutId id="2147483802" r:id="rId4"/>
  </p:sldLayoutIdLst>
  <p:txStyles>
    <p:titleStyle>
      <a:lvl1pPr algn="ctr" defTabSz="685800" rtl="0" eaLnBrk="0" fontAlgn="base" hangingPunct="0">
        <a:spcBef>
          <a:spcPct val="0"/>
        </a:spcBef>
        <a:spcAft>
          <a:spcPct val="0"/>
        </a:spcAft>
        <a:defRPr sz="3300" kern="1200">
          <a:solidFill>
            <a:schemeClr val="tx1"/>
          </a:solidFill>
          <a:latin typeface="+mj-lt"/>
          <a:ea typeface="+mj-ea"/>
          <a:cs typeface="+mj-cs"/>
        </a:defRPr>
      </a:lvl1pPr>
      <a:lvl2pPr algn="ctr" defTabSz="685800" rtl="0" eaLnBrk="0" fontAlgn="base" hangingPunct="0">
        <a:spcBef>
          <a:spcPct val="0"/>
        </a:spcBef>
        <a:spcAft>
          <a:spcPct val="0"/>
        </a:spcAft>
        <a:defRPr sz="3300">
          <a:solidFill>
            <a:schemeClr val="tx1"/>
          </a:solidFill>
          <a:latin typeface="Calibri" charset="0"/>
        </a:defRPr>
      </a:lvl2pPr>
      <a:lvl3pPr algn="ctr" defTabSz="685800" rtl="0" eaLnBrk="0" fontAlgn="base" hangingPunct="0">
        <a:spcBef>
          <a:spcPct val="0"/>
        </a:spcBef>
        <a:spcAft>
          <a:spcPct val="0"/>
        </a:spcAft>
        <a:defRPr sz="3300">
          <a:solidFill>
            <a:schemeClr val="tx1"/>
          </a:solidFill>
          <a:latin typeface="Calibri" charset="0"/>
        </a:defRPr>
      </a:lvl3pPr>
      <a:lvl4pPr algn="ctr" defTabSz="685800" rtl="0" eaLnBrk="0" fontAlgn="base" hangingPunct="0">
        <a:spcBef>
          <a:spcPct val="0"/>
        </a:spcBef>
        <a:spcAft>
          <a:spcPct val="0"/>
        </a:spcAft>
        <a:defRPr sz="3300">
          <a:solidFill>
            <a:schemeClr val="tx1"/>
          </a:solidFill>
          <a:latin typeface="Calibri" charset="0"/>
        </a:defRPr>
      </a:lvl4pPr>
      <a:lvl5pPr algn="ctr" defTabSz="685800" rtl="0" eaLnBrk="0" fontAlgn="base" hangingPunct="0">
        <a:spcBef>
          <a:spcPct val="0"/>
        </a:spcBef>
        <a:spcAft>
          <a:spcPct val="0"/>
        </a:spcAft>
        <a:defRPr sz="3300">
          <a:solidFill>
            <a:schemeClr val="tx1"/>
          </a:solidFill>
          <a:latin typeface="Calibri" charset="0"/>
        </a:defRPr>
      </a:lvl5pPr>
      <a:lvl6pPr marL="457200" algn="ctr" defTabSz="685800" rtl="0" fontAlgn="base">
        <a:spcBef>
          <a:spcPct val="0"/>
        </a:spcBef>
        <a:spcAft>
          <a:spcPct val="0"/>
        </a:spcAft>
        <a:defRPr sz="3300">
          <a:solidFill>
            <a:schemeClr val="tx1"/>
          </a:solidFill>
          <a:latin typeface="Calibri" charset="0"/>
        </a:defRPr>
      </a:lvl6pPr>
      <a:lvl7pPr marL="914400" algn="ctr" defTabSz="685800" rtl="0" fontAlgn="base">
        <a:spcBef>
          <a:spcPct val="0"/>
        </a:spcBef>
        <a:spcAft>
          <a:spcPct val="0"/>
        </a:spcAft>
        <a:defRPr sz="3300">
          <a:solidFill>
            <a:schemeClr val="tx1"/>
          </a:solidFill>
          <a:latin typeface="Calibri" charset="0"/>
        </a:defRPr>
      </a:lvl7pPr>
      <a:lvl8pPr marL="1371600" algn="ctr" defTabSz="685800" rtl="0" fontAlgn="base">
        <a:spcBef>
          <a:spcPct val="0"/>
        </a:spcBef>
        <a:spcAft>
          <a:spcPct val="0"/>
        </a:spcAft>
        <a:defRPr sz="3300">
          <a:solidFill>
            <a:schemeClr val="tx1"/>
          </a:solidFill>
          <a:latin typeface="Calibri" charset="0"/>
        </a:defRPr>
      </a:lvl8pPr>
      <a:lvl9pPr marL="1828800" algn="ctr" defTabSz="685800" rtl="0" fontAlgn="base">
        <a:spcBef>
          <a:spcPct val="0"/>
        </a:spcBef>
        <a:spcAft>
          <a:spcPct val="0"/>
        </a:spcAft>
        <a:defRPr sz="3300">
          <a:solidFill>
            <a:schemeClr val="tx1"/>
          </a:solidFill>
          <a:latin typeface="Calibri" charset="0"/>
        </a:defRPr>
      </a:lvl9pPr>
    </p:titleStyle>
    <p:bodyStyle>
      <a:lvl1pPr marL="257175" indent="-257175" algn="l" defTabSz="685800"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0" fontAlgn="base" hangingPunct="0">
        <a:spcBef>
          <a:spcPct val="20000"/>
        </a:spcBef>
        <a:spcAft>
          <a:spcPct val="0"/>
        </a:spcAft>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200150" indent="-171450" algn="l" defTabSz="6858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0" fontAlgn="base" hangingPunct="0">
        <a:spcBef>
          <a:spcPct val="20000"/>
        </a:spcBef>
        <a:spcAft>
          <a:spcPct val="0"/>
        </a:spcAft>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ratingbynet.by/ratings/smm/2026/"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hyperlink" Target="mailto:info@ratingbynet.by" TargetMode="External"/><Relationship Id="rId4" Type="http://schemas.openxmlformats.org/officeDocument/2006/relationships/hyperlink" Target="tel:+37529371012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Заголовок 1">
            <a:extLst>
              <a:ext uri="{FF2B5EF4-FFF2-40B4-BE49-F238E27FC236}">
                <a16:creationId xmlns:a16="http://schemas.microsoft.com/office/drawing/2014/main" id="{D00AFF2B-0CE4-191C-B73E-01007426BCDE}"/>
              </a:ext>
            </a:extLst>
          </p:cNvPr>
          <p:cNvSpPr txBox="1">
            <a:spLocks/>
          </p:cNvSpPr>
          <p:nvPr/>
        </p:nvSpPr>
        <p:spPr bwMode="auto">
          <a:xfrm>
            <a:off x="0" y="2085975"/>
            <a:ext cx="9144000" cy="846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p>
            <a:pPr algn="ctr" eaLnBrk="1" hangingPunct="1"/>
            <a:r>
              <a:rPr lang="ru-RU" altLang="ru-RU" sz="5500" b="1">
                <a:solidFill>
                  <a:schemeClr val="bg1"/>
                </a:solidFill>
                <a:latin typeface="PT Sans" panose="020B0503020203020204" pitchFamily="34" charset="0"/>
                <a:ea typeface="PT Sans" panose="020B0503020203020204" pitchFamily="34" charset="0"/>
                <a:cs typeface="PT Sans" panose="020B0503020203020204" pitchFamily="34" charset="0"/>
              </a:rPr>
              <a:t>АУДИТОРИЯ</a:t>
            </a:r>
          </a:p>
        </p:txBody>
      </p:sp>
      <p:sp>
        <p:nvSpPr>
          <p:cNvPr id="9218" name="Объект 2">
            <a:extLst>
              <a:ext uri="{FF2B5EF4-FFF2-40B4-BE49-F238E27FC236}">
                <a16:creationId xmlns:a16="http://schemas.microsoft.com/office/drawing/2014/main" id="{A8C34623-197E-06AB-7F24-C1941DBC7226}"/>
              </a:ext>
            </a:extLst>
          </p:cNvPr>
          <p:cNvSpPr txBox="1">
            <a:spLocks/>
          </p:cNvSpPr>
          <p:nvPr/>
        </p:nvSpPr>
        <p:spPr bwMode="auto">
          <a:xfrm>
            <a:off x="377825" y="2425700"/>
            <a:ext cx="8388350" cy="141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spAutoFit/>
          </a:bodyPr>
          <a:lstStyle>
            <a:lvl1pPr>
              <a:defRPr sz="1300">
                <a:solidFill>
                  <a:schemeClr val="tx1"/>
                </a:solidFill>
                <a:latin typeface="Calibri" panose="020F0502020204030204" pitchFamily="34" charset="0"/>
              </a:defRPr>
            </a:lvl1pPr>
            <a:lvl2pPr marL="742950" indent="-285750">
              <a:defRPr sz="1300">
                <a:solidFill>
                  <a:schemeClr val="tx1"/>
                </a:solidFill>
                <a:latin typeface="Calibri" panose="020F0502020204030204" pitchFamily="34" charset="0"/>
              </a:defRPr>
            </a:lvl2pPr>
            <a:lvl3pPr marL="1143000" indent="-228600">
              <a:defRPr sz="1300">
                <a:solidFill>
                  <a:schemeClr val="tx1"/>
                </a:solidFill>
                <a:latin typeface="Calibri" panose="020F0502020204030204" pitchFamily="34" charset="0"/>
              </a:defRPr>
            </a:lvl3pPr>
            <a:lvl4pPr marL="1600200" indent="-228600">
              <a:defRPr sz="1300">
                <a:solidFill>
                  <a:schemeClr val="tx1"/>
                </a:solidFill>
                <a:latin typeface="Calibri" panose="020F0502020204030204" pitchFamily="34" charset="0"/>
              </a:defRPr>
            </a:lvl4pPr>
            <a:lvl5pPr marL="2057400" indent="-228600">
              <a:defRPr sz="1300">
                <a:solidFill>
                  <a:schemeClr val="tx1"/>
                </a:solidFill>
                <a:latin typeface="Calibri" panose="020F0502020204030204" pitchFamily="34" charset="0"/>
              </a:defRPr>
            </a:lvl5pPr>
            <a:lvl6pPr marL="2514600" indent="-228600" eaLnBrk="0" fontAlgn="base" hangingPunct="0">
              <a:spcBef>
                <a:spcPct val="0"/>
              </a:spcBef>
              <a:spcAft>
                <a:spcPct val="0"/>
              </a:spcAft>
              <a:defRPr sz="1300">
                <a:solidFill>
                  <a:schemeClr val="tx1"/>
                </a:solidFill>
                <a:latin typeface="Calibri" panose="020F0502020204030204" pitchFamily="34" charset="0"/>
              </a:defRPr>
            </a:lvl6pPr>
            <a:lvl7pPr marL="2971800" indent="-228600" eaLnBrk="0" fontAlgn="base" hangingPunct="0">
              <a:spcBef>
                <a:spcPct val="0"/>
              </a:spcBef>
              <a:spcAft>
                <a:spcPct val="0"/>
              </a:spcAft>
              <a:defRPr sz="1300">
                <a:solidFill>
                  <a:schemeClr val="tx1"/>
                </a:solidFill>
                <a:latin typeface="Calibri" panose="020F0502020204030204" pitchFamily="34" charset="0"/>
              </a:defRPr>
            </a:lvl7pPr>
            <a:lvl8pPr marL="3429000" indent="-228600" eaLnBrk="0" fontAlgn="base" hangingPunct="0">
              <a:spcBef>
                <a:spcPct val="0"/>
              </a:spcBef>
              <a:spcAft>
                <a:spcPct val="0"/>
              </a:spcAft>
              <a:defRPr sz="1300">
                <a:solidFill>
                  <a:schemeClr val="tx1"/>
                </a:solidFill>
                <a:latin typeface="Calibri" panose="020F0502020204030204" pitchFamily="34" charset="0"/>
              </a:defRPr>
            </a:lvl8pPr>
            <a:lvl9pPr marL="3886200" indent="-228600" eaLnBrk="0" fontAlgn="base" hangingPunct="0">
              <a:spcBef>
                <a:spcPct val="0"/>
              </a:spcBef>
              <a:spcAft>
                <a:spcPct val="0"/>
              </a:spcAft>
              <a:defRPr sz="1300">
                <a:solidFill>
                  <a:schemeClr val="tx1"/>
                </a:solidFill>
                <a:latin typeface="Calibri" panose="020F0502020204030204" pitchFamily="34" charset="0"/>
              </a:defRPr>
            </a:lvl9pPr>
          </a:lstStyle>
          <a:p>
            <a:pPr defTabSz="914400" eaLnBrk="1" hangingPunct="1">
              <a:spcBef>
                <a:spcPct val="20000"/>
              </a:spcBef>
              <a:buFont typeface="Arial" panose="020B0604020202020204" pitchFamily="34" charset="0"/>
              <a:buNone/>
            </a:pPr>
            <a:r>
              <a:rPr lang="ru-RU" altLang="ru-RU" sz="2000" dirty="0">
                <a:latin typeface="Arial" panose="020B0604020202020204" pitchFamily="34" charset="0"/>
                <a:ea typeface="Graphik LCG" panose="020B0503030202060203" pitchFamily="34" charset="0"/>
                <a:cs typeface="Arial" panose="020B0604020202020204" pitchFamily="34" charset="0"/>
              </a:rPr>
              <a:t>Образец презентации </a:t>
            </a:r>
          </a:p>
          <a:p>
            <a:pPr defTabSz="914400" eaLnBrk="1" hangingPunct="1">
              <a:spcBef>
                <a:spcPct val="20000"/>
              </a:spcBef>
              <a:buFont typeface="Arial" panose="020B0604020202020204" pitchFamily="34" charset="0"/>
              <a:buNone/>
            </a:pPr>
            <a:r>
              <a:rPr lang="ru-RU" altLang="ru-RU" sz="2000" dirty="0">
                <a:latin typeface="Arial" panose="020B0604020202020204" pitchFamily="34" charset="0"/>
                <a:ea typeface="Graphik LCG" panose="020B0503030202060203" pitchFamily="34" charset="0"/>
                <a:cs typeface="Arial" panose="020B0604020202020204" pitchFamily="34" charset="0"/>
              </a:rPr>
              <a:t>участника </a:t>
            </a:r>
            <a:r>
              <a:rPr lang="ru-RU" altLang="ru-RU" sz="2000" dirty="0">
                <a:latin typeface="Arial" panose="020B0604020202020204" pitchFamily="34" charset="0"/>
                <a:ea typeface="Graphik LCG" panose="020B0503030202060203" pitchFamily="34" charset="0"/>
                <a:cs typeface="Arial" panose="020B0604020202020204" pitchFamily="34" charset="0"/>
                <a:hlinkClick r:id="rId3"/>
              </a:rPr>
              <a:t>Рейтинга </a:t>
            </a:r>
            <a:r>
              <a:rPr lang="en-US" altLang="ru-RU" sz="2000" dirty="0">
                <a:latin typeface="Arial" panose="020B0604020202020204" pitchFamily="34" charset="0"/>
                <a:ea typeface="Graphik LCG" panose="020B0503030202060203" pitchFamily="34" charset="0"/>
                <a:cs typeface="Arial" panose="020B0604020202020204" pitchFamily="34" charset="0"/>
                <a:hlinkClick r:id="rId3"/>
              </a:rPr>
              <a:t>SMM-</a:t>
            </a:r>
            <a:r>
              <a:rPr lang="ru-RU" altLang="ru-RU" sz="2000" dirty="0">
                <a:latin typeface="Arial" panose="020B0604020202020204" pitchFamily="34" charset="0"/>
                <a:ea typeface="Graphik LCG" panose="020B0503030202060203" pitchFamily="34" charset="0"/>
                <a:cs typeface="Arial" panose="020B0604020202020204" pitchFamily="34" charset="0"/>
                <a:hlinkClick r:id="rId3"/>
              </a:rPr>
              <a:t>агентств 2026 года</a:t>
            </a:r>
            <a:r>
              <a:rPr lang="ru-RU" altLang="ru-RU" sz="2000" dirty="0">
                <a:latin typeface="Arial" panose="020B0604020202020204" pitchFamily="34" charset="0"/>
                <a:ea typeface="Graphik LCG" panose="020B0503030202060203" pitchFamily="34" charset="0"/>
                <a:cs typeface="Arial" panose="020B0604020202020204" pitchFamily="34" charset="0"/>
              </a:rPr>
              <a:t> </a:t>
            </a:r>
          </a:p>
          <a:p>
            <a:pPr defTabSz="914400" eaLnBrk="1" hangingPunct="1">
              <a:spcBef>
                <a:spcPct val="20000"/>
              </a:spcBef>
              <a:buFont typeface="Arial" panose="020B0604020202020204" pitchFamily="34" charset="0"/>
              <a:buNone/>
            </a:pPr>
            <a:r>
              <a:rPr lang="ru-RU" altLang="ru-RU" sz="2000" dirty="0">
                <a:latin typeface="Arial" panose="020B0604020202020204" pitchFamily="34" charset="0"/>
                <a:ea typeface="Graphik LCG" panose="020B0503030202060203" pitchFamily="34" charset="0"/>
                <a:cs typeface="Arial" panose="020B0604020202020204" pitchFamily="34" charset="0"/>
              </a:rPr>
              <a:t>для оформления проектов, </a:t>
            </a:r>
          </a:p>
          <a:p>
            <a:pPr defTabSz="914400" eaLnBrk="1" hangingPunct="1">
              <a:spcBef>
                <a:spcPct val="20000"/>
              </a:spcBef>
              <a:buFont typeface="Arial" panose="020B0604020202020204" pitchFamily="34" charset="0"/>
              <a:buNone/>
            </a:pPr>
            <a:r>
              <a:rPr lang="ru-RU" altLang="ru-RU" sz="2000" dirty="0">
                <a:latin typeface="Arial" panose="020B0604020202020204" pitchFamily="34" charset="0"/>
                <a:ea typeface="Graphik LCG" panose="020B0503030202060203" pitchFamily="34" charset="0"/>
                <a:cs typeface="Arial" panose="020B0604020202020204" pitchFamily="34" charset="0"/>
              </a:rPr>
              <a:t>которые будут представлены для оценки жюри</a:t>
            </a:r>
            <a:endParaRPr lang="en-US" altLang="ru-RU" sz="2000" dirty="0">
              <a:latin typeface="Arial" panose="020B0604020202020204" pitchFamily="34" charset="0"/>
              <a:ea typeface="Graphik LCG" panose="020B0503030202060203"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extBox 1">
            <a:extLst>
              <a:ext uri="{FF2B5EF4-FFF2-40B4-BE49-F238E27FC236}">
                <a16:creationId xmlns:a16="http://schemas.microsoft.com/office/drawing/2014/main" id="{629FD4C4-6D4C-5B9F-FFAC-2F9A6414C134}"/>
              </a:ext>
            </a:extLst>
          </p:cNvPr>
          <p:cNvSpPr txBox="1">
            <a:spLocks noChangeArrowheads="1"/>
          </p:cNvSpPr>
          <p:nvPr/>
        </p:nvSpPr>
        <p:spPr bwMode="auto">
          <a:xfrm>
            <a:off x="249238" y="268288"/>
            <a:ext cx="21605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1600">
                <a:latin typeface="Arial" panose="020B0604020202020204" pitchFamily="34" charset="0"/>
                <a:ea typeface="Graphik LCG" panose="020B0503030202060203" pitchFamily="34" charset="0"/>
                <a:cs typeface="Arial" panose="020B0604020202020204" pitchFamily="34" charset="0"/>
              </a:rPr>
              <a:t>Название проекта:</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Box 1">
            <a:extLst>
              <a:ext uri="{FF2B5EF4-FFF2-40B4-BE49-F238E27FC236}">
                <a16:creationId xmlns:a16="http://schemas.microsoft.com/office/drawing/2014/main" id="{12B81F61-3166-65B6-4A49-057EFA19B2F1}"/>
              </a:ext>
            </a:extLst>
          </p:cNvPr>
          <p:cNvSpPr txBox="1">
            <a:spLocks noChangeArrowheads="1"/>
          </p:cNvSpPr>
          <p:nvPr/>
        </p:nvSpPr>
        <p:spPr bwMode="auto">
          <a:xfrm>
            <a:off x="249238" y="268288"/>
            <a:ext cx="21605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1600">
                <a:latin typeface="Arial" panose="020B0604020202020204" pitchFamily="34" charset="0"/>
                <a:ea typeface="Graphik LCG" panose="020B0503030202060203" pitchFamily="34" charset="0"/>
                <a:cs typeface="Arial" panose="020B0604020202020204" pitchFamily="34" charset="0"/>
              </a:rPr>
              <a:t>Бриф:</a:t>
            </a:r>
          </a:p>
        </p:txBody>
      </p:sp>
      <p:sp>
        <p:nvSpPr>
          <p:cNvPr id="13314" name="TextBox 3">
            <a:extLst>
              <a:ext uri="{FF2B5EF4-FFF2-40B4-BE49-F238E27FC236}">
                <a16:creationId xmlns:a16="http://schemas.microsoft.com/office/drawing/2014/main" id="{5426BEE1-2B6D-3BD6-6D24-394F7E57F010}"/>
              </a:ext>
            </a:extLst>
          </p:cNvPr>
          <p:cNvSpPr txBox="1">
            <a:spLocks noChangeArrowheads="1"/>
          </p:cNvSpPr>
          <p:nvPr/>
        </p:nvSpPr>
        <p:spPr bwMode="auto">
          <a:xfrm>
            <a:off x="244475" y="868363"/>
            <a:ext cx="2160588"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ru-RU" sz="1200">
                <a:latin typeface="Arial" panose="020B0604020202020204" pitchFamily="34" charset="0"/>
                <a:ea typeface="Graphik LCG" panose="020B0503030202060203" pitchFamily="34" charset="0"/>
                <a:cs typeface="Arial" panose="020B0604020202020204" pitchFamily="34" charset="0"/>
              </a:rP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a:t>
            </a:r>
            <a:endParaRPr lang="ru-RU" altLang="ru-RU" sz="1200">
              <a:latin typeface="Arial" panose="020B0604020202020204" pitchFamily="34" charset="0"/>
              <a:ea typeface="Graphik LCG" panose="020B0503030202060203" pitchFamily="34" charset="0"/>
              <a:cs typeface="Arial" panose="020B0604020202020204" pitchFamily="34" charset="0"/>
            </a:endParaRPr>
          </a:p>
        </p:txBody>
      </p:sp>
      <p:sp>
        <p:nvSpPr>
          <p:cNvPr id="5" name="Прямоугольник 4">
            <a:extLst>
              <a:ext uri="{FF2B5EF4-FFF2-40B4-BE49-F238E27FC236}">
                <a16:creationId xmlns:a16="http://schemas.microsoft.com/office/drawing/2014/main" id="{D6687AE7-45E2-424F-9D9B-6D33C3A0B612}"/>
              </a:ext>
            </a:extLst>
          </p:cNvPr>
          <p:cNvSpPr/>
          <p:nvPr/>
        </p:nvSpPr>
        <p:spPr>
          <a:xfrm>
            <a:off x="2555875" y="268288"/>
            <a:ext cx="6337300" cy="43910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3316" name="TextBox 5">
            <a:extLst>
              <a:ext uri="{FF2B5EF4-FFF2-40B4-BE49-F238E27FC236}">
                <a16:creationId xmlns:a16="http://schemas.microsoft.com/office/drawing/2014/main" id="{4A021CCD-3710-A867-4385-0D740E5B13CC}"/>
              </a:ext>
            </a:extLst>
          </p:cNvPr>
          <p:cNvSpPr txBox="1">
            <a:spLocks noChangeArrowheads="1"/>
          </p:cNvSpPr>
          <p:nvPr/>
        </p:nvSpPr>
        <p:spPr bwMode="auto">
          <a:xfrm>
            <a:off x="2771775" y="3435350"/>
            <a:ext cx="21605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1600">
                <a:latin typeface="Arial" panose="020B0604020202020204" pitchFamily="34" charset="0"/>
                <a:ea typeface="Graphik LCG" panose="020B0503030202060203" pitchFamily="34" charset="0"/>
                <a:cs typeface="Arial" panose="020B0604020202020204" pitchFamily="34" charset="0"/>
              </a:rPr>
              <a:t>Инфографика</a:t>
            </a:r>
          </a:p>
          <a:p>
            <a:r>
              <a:rPr lang="ru-RU" altLang="ru-RU" sz="1600">
                <a:latin typeface="Arial" panose="020B0604020202020204" pitchFamily="34" charset="0"/>
                <a:ea typeface="Graphik LCG" panose="020B0503030202060203" pitchFamily="34" charset="0"/>
                <a:cs typeface="Arial" panose="020B0604020202020204" pitchFamily="34" charset="0"/>
              </a:rPr>
              <a:t>Фото</a:t>
            </a:r>
          </a:p>
          <a:p>
            <a:r>
              <a:rPr lang="ru-RU" altLang="ru-RU" sz="1600">
                <a:latin typeface="Arial" panose="020B0604020202020204" pitchFamily="34" charset="0"/>
                <a:ea typeface="Graphik LCG" panose="020B0503030202060203" pitchFamily="34" charset="0"/>
                <a:cs typeface="Arial" panose="020B0604020202020204" pitchFamily="34" charset="0"/>
              </a:rPr>
              <a:t>Видеоматериалы</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Box 1">
            <a:extLst>
              <a:ext uri="{FF2B5EF4-FFF2-40B4-BE49-F238E27FC236}">
                <a16:creationId xmlns:a16="http://schemas.microsoft.com/office/drawing/2014/main" id="{FB79931E-7150-92D7-F900-021A6971B5AC}"/>
              </a:ext>
            </a:extLst>
          </p:cNvPr>
          <p:cNvSpPr txBox="1">
            <a:spLocks noChangeArrowheads="1"/>
          </p:cNvSpPr>
          <p:nvPr/>
        </p:nvSpPr>
        <p:spPr bwMode="auto">
          <a:xfrm>
            <a:off x="249238" y="268288"/>
            <a:ext cx="21605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1600">
                <a:latin typeface="Arial" panose="020B0604020202020204" pitchFamily="34" charset="0"/>
                <a:ea typeface="Graphik LCG" panose="020B0503030202060203" pitchFamily="34" charset="0"/>
                <a:cs typeface="Arial" panose="020B0604020202020204" pitchFamily="34" charset="0"/>
              </a:rPr>
              <a:t>Цели и задачи проекта:</a:t>
            </a:r>
          </a:p>
        </p:txBody>
      </p:sp>
      <p:sp>
        <p:nvSpPr>
          <p:cNvPr id="5" name="Прямоугольник 4">
            <a:extLst>
              <a:ext uri="{FF2B5EF4-FFF2-40B4-BE49-F238E27FC236}">
                <a16:creationId xmlns:a16="http://schemas.microsoft.com/office/drawing/2014/main" id="{0699CC31-D3DE-674E-90D3-06FBCCD8BF73}"/>
              </a:ext>
            </a:extLst>
          </p:cNvPr>
          <p:cNvSpPr/>
          <p:nvPr/>
        </p:nvSpPr>
        <p:spPr>
          <a:xfrm>
            <a:off x="2555875" y="268288"/>
            <a:ext cx="6337300" cy="43910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5363" name="TextBox 3">
            <a:extLst>
              <a:ext uri="{FF2B5EF4-FFF2-40B4-BE49-F238E27FC236}">
                <a16:creationId xmlns:a16="http://schemas.microsoft.com/office/drawing/2014/main" id="{E39F6972-8741-6009-74D6-87B895DA8241}"/>
              </a:ext>
            </a:extLst>
          </p:cNvPr>
          <p:cNvSpPr txBox="1">
            <a:spLocks noChangeArrowheads="1"/>
          </p:cNvSpPr>
          <p:nvPr/>
        </p:nvSpPr>
        <p:spPr bwMode="auto">
          <a:xfrm>
            <a:off x="244475" y="868363"/>
            <a:ext cx="2160588"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ru-RU" sz="1200">
                <a:latin typeface="Arial" panose="020B0604020202020204" pitchFamily="34" charset="0"/>
                <a:ea typeface="Graphik LCG" panose="020B0503030202060203" pitchFamily="34" charset="0"/>
                <a:cs typeface="Arial" panose="020B0604020202020204" pitchFamily="34" charset="0"/>
              </a:rP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a:t>
            </a:r>
            <a:endParaRPr lang="ru-RU" altLang="ru-RU" sz="1200">
              <a:latin typeface="Arial" panose="020B0604020202020204" pitchFamily="34" charset="0"/>
              <a:ea typeface="Graphik LCG" panose="020B0503030202060203" pitchFamily="34" charset="0"/>
              <a:cs typeface="Arial" panose="020B0604020202020204" pitchFamily="34" charset="0"/>
            </a:endParaRPr>
          </a:p>
        </p:txBody>
      </p:sp>
      <p:sp>
        <p:nvSpPr>
          <p:cNvPr id="15364" name="TextBox 5">
            <a:extLst>
              <a:ext uri="{FF2B5EF4-FFF2-40B4-BE49-F238E27FC236}">
                <a16:creationId xmlns:a16="http://schemas.microsoft.com/office/drawing/2014/main" id="{5178DDCC-542A-2996-3849-33C3E5300099}"/>
              </a:ext>
            </a:extLst>
          </p:cNvPr>
          <p:cNvSpPr txBox="1">
            <a:spLocks noChangeArrowheads="1"/>
          </p:cNvSpPr>
          <p:nvPr/>
        </p:nvSpPr>
        <p:spPr bwMode="auto">
          <a:xfrm>
            <a:off x="2771775" y="3435350"/>
            <a:ext cx="21605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1600">
                <a:latin typeface="Arial" panose="020B0604020202020204" pitchFamily="34" charset="0"/>
                <a:ea typeface="Graphik LCG" panose="020B0503030202060203" pitchFamily="34" charset="0"/>
                <a:cs typeface="Arial" panose="020B0604020202020204" pitchFamily="34" charset="0"/>
              </a:rPr>
              <a:t>Инфографика</a:t>
            </a:r>
          </a:p>
          <a:p>
            <a:r>
              <a:rPr lang="ru-RU" altLang="ru-RU" sz="1600">
                <a:latin typeface="Arial" panose="020B0604020202020204" pitchFamily="34" charset="0"/>
                <a:ea typeface="Graphik LCG" panose="020B0503030202060203" pitchFamily="34" charset="0"/>
                <a:cs typeface="Arial" panose="020B0604020202020204" pitchFamily="34" charset="0"/>
              </a:rPr>
              <a:t>Фото</a:t>
            </a:r>
          </a:p>
          <a:p>
            <a:r>
              <a:rPr lang="ru-RU" altLang="ru-RU" sz="1600">
                <a:latin typeface="Arial" panose="020B0604020202020204" pitchFamily="34" charset="0"/>
                <a:ea typeface="Graphik LCG" panose="020B0503030202060203" pitchFamily="34" charset="0"/>
                <a:cs typeface="Arial" panose="020B0604020202020204" pitchFamily="34" charset="0"/>
              </a:rPr>
              <a:t>Видеоматериалы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Box 1">
            <a:extLst>
              <a:ext uri="{FF2B5EF4-FFF2-40B4-BE49-F238E27FC236}">
                <a16:creationId xmlns:a16="http://schemas.microsoft.com/office/drawing/2014/main" id="{76A66929-D1AB-6E40-5CB1-DD6D7B7934BB}"/>
              </a:ext>
            </a:extLst>
          </p:cNvPr>
          <p:cNvSpPr txBox="1">
            <a:spLocks noChangeArrowheads="1"/>
          </p:cNvSpPr>
          <p:nvPr/>
        </p:nvSpPr>
        <p:spPr bwMode="auto">
          <a:xfrm>
            <a:off x="249238" y="268288"/>
            <a:ext cx="21605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1600">
                <a:latin typeface="Arial" panose="020B0604020202020204" pitchFamily="34" charset="0"/>
                <a:ea typeface="Graphik LCG" panose="020B0503030202060203" pitchFamily="34" charset="0"/>
                <a:cs typeface="Arial" panose="020B0604020202020204" pitchFamily="34" charset="0"/>
              </a:rPr>
              <a:t>Описание идеи:</a:t>
            </a:r>
          </a:p>
        </p:txBody>
      </p:sp>
      <p:sp>
        <p:nvSpPr>
          <p:cNvPr id="5" name="Прямоугольник 4">
            <a:extLst>
              <a:ext uri="{FF2B5EF4-FFF2-40B4-BE49-F238E27FC236}">
                <a16:creationId xmlns:a16="http://schemas.microsoft.com/office/drawing/2014/main" id="{39CC3A06-BD23-2A45-BC65-10F621D6109A}"/>
              </a:ext>
            </a:extLst>
          </p:cNvPr>
          <p:cNvSpPr/>
          <p:nvPr/>
        </p:nvSpPr>
        <p:spPr>
          <a:xfrm>
            <a:off x="2555875" y="268288"/>
            <a:ext cx="6337300" cy="43910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7411" name="TextBox 3">
            <a:extLst>
              <a:ext uri="{FF2B5EF4-FFF2-40B4-BE49-F238E27FC236}">
                <a16:creationId xmlns:a16="http://schemas.microsoft.com/office/drawing/2014/main" id="{B70BAACD-7876-21F1-56D8-78CB8C006265}"/>
              </a:ext>
            </a:extLst>
          </p:cNvPr>
          <p:cNvSpPr txBox="1">
            <a:spLocks noChangeArrowheads="1"/>
          </p:cNvSpPr>
          <p:nvPr/>
        </p:nvSpPr>
        <p:spPr bwMode="auto">
          <a:xfrm>
            <a:off x="244475" y="868363"/>
            <a:ext cx="2160588"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ru-RU" sz="1200">
                <a:latin typeface="Arial" panose="020B0604020202020204" pitchFamily="34" charset="0"/>
                <a:ea typeface="Graphik LCG" panose="020B0503030202060203" pitchFamily="34" charset="0"/>
                <a:cs typeface="Arial" panose="020B0604020202020204" pitchFamily="34" charset="0"/>
              </a:rP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a:t>
            </a:r>
            <a:endParaRPr lang="ru-RU" altLang="ru-RU" sz="1200">
              <a:latin typeface="Arial" panose="020B0604020202020204" pitchFamily="34" charset="0"/>
              <a:ea typeface="Graphik LCG" panose="020B0503030202060203" pitchFamily="34" charset="0"/>
              <a:cs typeface="Arial" panose="020B0604020202020204" pitchFamily="34" charset="0"/>
            </a:endParaRPr>
          </a:p>
        </p:txBody>
      </p:sp>
      <p:sp>
        <p:nvSpPr>
          <p:cNvPr id="17412" name="TextBox 5">
            <a:extLst>
              <a:ext uri="{FF2B5EF4-FFF2-40B4-BE49-F238E27FC236}">
                <a16:creationId xmlns:a16="http://schemas.microsoft.com/office/drawing/2014/main" id="{D27C3A52-5F43-FB8E-1D9A-F205D8210FF4}"/>
              </a:ext>
            </a:extLst>
          </p:cNvPr>
          <p:cNvSpPr txBox="1">
            <a:spLocks noChangeArrowheads="1"/>
          </p:cNvSpPr>
          <p:nvPr/>
        </p:nvSpPr>
        <p:spPr bwMode="auto">
          <a:xfrm>
            <a:off x="2771775" y="3435350"/>
            <a:ext cx="21605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1600">
                <a:latin typeface="Arial" panose="020B0604020202020204" pitchFamily="34" charset="0"/>
                <a:ea typeface="Graphik LCG" panose="020B0503030202060203" pitchFamily="34" charset="0"/>
                <a:cs typeface="Arial" panose="020B0604020202020204" pitchFamily="34" charset="0"/>
              </a:rPr>
              <a:t>Инфографика</a:t>
            </a:r>
          </a:p>
          <a:p>
            <a:r>
              <a:rPr lang="ru-RU" altLang="ru-RU" sz="1600">
                <a:latin typeface="Arial" panose="020B0604020202020204" pitchFamily="34" charset="0"/>
                <a:ea typeface="Graphik LCG" panose="020B0503030202060203" pitchFamily="34" charset="0"/>
                <a:cs typeface="Arial" panose="020B0604020202020204" pitchFamily="34" charset="0"/>
              </a:rPr>
              <a:t>Фото</a:t>
            </a:r>
          </a:p>
          <a:p>
            <a:r>
              <a:rPr lang="ru-RU" altLang="ru-RU" sz="1600">
                <a:latin typeface="Arial" panose="020B0604020202020204" pitchFamily="34" charset="0"/>
                <a:ea typeface="Graphik LCG" panose="020B0503030202060203" pitchFamily="34" charset="0"/>
                <a:cs typeface="Arial" panose="020B0604020202020204" pitchFamily="34" charset="0"/>
              </a:rPr>
              <a:t>Видеоматериалы</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Box 1">
            <a:extLst>
              <a:ext uri="{FF2B5EF4-FFF2-40B4-BE49-F238E27FC236}">
                <a16:creationId xmlns:a16="http://schemas.microsoft.com/office/drawing/2014/main" id="{98375BC9-AC90-EE52-F064-D42C62CD0903}"/>
              </a:ext>
            </a:extLst>
          </p:cNvPr>
          <p:cNvSpPr txBox="1">
            <a:spLocks noChangeArrowheads="1"/>
          </p:cNvSpPr>
          <p:nvPr/>
        </p:nvSpPr>
        <p:spPr bwMode="auto">
          <a:xfrm>
            <a:off x="249238" y="268288"/>
            <a:ext cx="21605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1600">
                <a:latin typeface="Arial" panose="020B0604020202020204" pitchFamily="34" charset="0"/>
                <a:ea typeface="Graphik LCG" panose="020B0503030202060203" pitchFamily="34" charset="0"/>
                <a:cs typeface="Arial" panose="020B0604020202020204" pitchFamily="34" charset="0"/>
              </a:rPr>
              <a:t>Реализация:</a:t>
            </a:r>
          </a:p>
        </p:txBody>
      </p:sp>
      <p:sp>
        <p:nvSpPr>
          <p:cNvPr id="5" name="Прямоугольник 4">
            <a:extLst>
              <a:ext uri="{FF2B5EF4-FFF2-40B4-BE49-F238E27FC236}">
                <a16:creationId xmlns:a16="http://schemas.microsoft.com/office/drawing/2014/main" id="{B8323B2B-7555-704C-A690-C95455C369D0}"/>
              </a:ext>
            </a:extLst>
          </p:cNvPr>
          <p:cNvSpPr/>
          <p:nvPr/>
        </p:nvSpPr>
        <p:spPr>
          <a:xfrm>
            <a:off x="2555875" y="268288"/>
            <a:ext cx="6337300" cy="43910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9459" name="TextBox 3">
            <a:extLst>
              <a:ext uri="{FF2B5EF4-FFF2-40B4-BE49-F238E27FC236}">
                <a16:creationId xmlns:a16="http://schemas.microsoft.com/office/drawing/2014/main" id="{34A11604-AB68-4410-061A-1A2E78A5FD66}"/>
              </a:ext>
            </a:extLst>
          </p:cNvPr>
          <p:cNvSpPr txBox="1">
            <a:spLocks noChangeArrowheads="1"/>
          </p:cNvSpPr>
          <p:nvPr/>
        </p:nvSpPr>
        <p:spPr bwMode="auto">
          <a:xfrm>
            <a:off x="244475" y="868363"/>
            <a:ext cx="2160588"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ru-RU" sz="1200">
                <a:latin typeface="Arial" panose="020B0604020202020204" pitchFamily="34" charset="0"/>
                <a:ea typeface="Graphik LCG" panose="020B0503030202060203" pitchFamily="34" charset="0"/>
                <a:cs typeface="Arial" panose="020B0604020202020204" pitchFamily="34" charset="0"/>
              </a:rP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a:t>
            </a:r>
            <a:endParaRPr lang="ru-RU" altLang="ru-RU" sz="1200">
              <a:latin typeface="Arial" panose="020B0604020202020204" pitchFamily="34" charset="0"/>
              <a:ea typeface="Graphik LCG" panose="020B0503030202060203" pitchFamily="34" charset="0"/>
              <a:cs typeface="Arial" panose="020B0604020202020204" pitchFamily="34" charset="0"/>
            </a:endParaRPr>
          </a:p>
        </p:txBody>
      </p:sp>
      <p:sp>
        <p:nvSpPr>
          <p:cNvPr id="19460" name="TextBox 5">
            <a:extLst>
              <a:ext uri="{FF2B5EF4-FFF2-40B4-BE49-F238E27FC236}">
                <a16:creationId xmlns:a16="http://schemas.microsoft.com/office/drawing/2014/main" id="{1DC7990F-E550-9356-C008-2BD0BAFE541A}"/>
              </a:ext>
            </a:extLst>
          </p:cNvPr>
          <p:cNvSpPr txBox="1">
            <a:spLocks noChangeArrowheads="1"/>
          </p:cNvSpPr>
          <p:nvPr/>
        </p:nvSpPr>
        <p:spPr bwMode="auto">
          <a:xfrm>
            <a:off x="2771775" y="3435350"/>
            <a:ext cx="21605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1600">
                <a:latin typeface="Arial" panose="020B0604020202020204" pitchFamily="34" charset="0"/>
                <a:ea typeface="Graphik LCG" panose="020B0503030202060203" pitchFamily="34" charset="0"/>
                <a:cs typeface="Arial" panose="020B0604020202020204" pitchFamily="34" charset="0"/>
              </a:rPr>
              <a:t>Инфографика</a:t>
            </a:r>
          </a:p>
          <a:p>
            <a:r>
              <a:rPr lang="ru-RU" altLang="ru-RU" sz="1600">
                <a:latin typeface="Arial" panose="020B0604020202020204" pitchFamily="34" charset="0"/>
                <a:ea typeface="Graphik LCG" panose="020B0503030202060203" pitchFamily="34" charset="0"/>
                <a:cs typeface="Arial" panose="020B0604020202020204" pitchFamily="34" charset="0"/>
              </a:rPr>
              <a:t>Фото</a:t>
            </a:r>
          </a:p>
          <a:p>
            <a:r>
              <a:rPr lang="ru-RU" altLang="ru-RU" sz="1600">
                <a:latin typeface="Arial" panose="020B0604020202020204" pitchFamily="34" charset="0"/>
                <a:ea typeface="Graphik LCG" panose="020B0503030202060203" pitchFamily="34" charset="0"/>
                <a:cs typeface="Arial" panose="020B0604020202020204" pitchFamily="34" charset="0"/>
              </a:rPr>
              <a:t>Видеоматериалы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Box 1">
            <a:extLst>
              <a:ext uri="{FF2B5EF4-FFF2-40B4-BE49-F238E27FC236}">
                <a16:creationId xmlns:a16="http://schemas.microsoft.com/office/drawing/2014/main" id="{91247822-7305-938B-C97D-169207398877}"/>
              </a:ext>
            </a:extLst>
          </p:cNvPr>
          <p:cNvSpPr txBox="1">
            <a:spLocks noChangeArrowheads="1"/>
          </p:cNvSpPr>
          <p:nvPr/>
        </p:nvSpPr>
        <p:spPr bwMode="auto">
          <a:xfrm>
            <a:off x="249238" y="268288"/>
            <a:ext cx="2160587"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1600">
                <a:latin typeface="Arial" panose="020B0604020202020204" pitchFamily="34" charset="0"/>
                <a:ea typeface="Graphik LCG" panose="020B0503030202060203" pitchFamily="34" charset="0"/>
                <a:cs typeface="Arial" panose="020B0604020202020204" pitchFamily="34" charset="0"/>
              </a:rPr>
              <a:t>Итоги и результаты:</a:t>
            </a:r>
          </a:p>
        </p:txBody>
      </p:sp>
      <p:sp>
        <p:nvSpPr>
          <p:cNvPr id="5" name="Прямоугольник 4">
            <a:extLst>
              <a:ext uri="{FF2B5EF4-FFF2-40B4-BE49-F238E27FC236}">
                <a16:creationId xmlns:a16="http://schemas.microsoft.com/office/drawing/2014/main" id="{BFCA1CD5-2E81-5C4F-A5DE-2A9935FCBEAE}"/>
              </a:ext>
            </a:extLst>
          </p:cNvPr>
          <p:cNvSpPr/>
          <p:nvPr/>
        </p:nvSpPr>
        <p:spPr>
          <a:xfrm>
            <a:off x="2555875" y="268288"/>
            <a:ext cx="6337300" cy="439102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21507" name="TextBox 3">
            <a:extLst>
              <a:ext uri="{FF2B5EF4-FFF2-40B4-BE49-F238E27FC236}">
                <a16:creationId xmlns:a16="http://schemas.microsoft.com/office/drawing/2014/main" id="{6C1BB9D4-A63B-EDE1-4184-C78F1FB41312}"/>
              </a:ext>
            </a:extLst>
          </p:cNvPr>
          <p:cNvSpPr txBox="1">
            <a:spLocks noChangeArrowheads="1"/>
          </p:cNvSpPr>
          <p:nvPr/>
        </p:nvSpPr>
        <p:spPr bwMode="auto">
          <a:xfrm>
            <a:off x="244475" y="868363"/>
            <a:ext cx="2160588" cy="2678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ru-RU" sz="1200">
                <a:latin typeface="Arial" panose="020B0604020202020204" pitchFamily="34" charset="0"/>
                <a:ea typeface="Graphik LCG" panose="020B0503030202060203" pitchFamily="34" charset="0"/>
                <a:cs typeface="Arial" panose="020B0604020202020204" pitchFamily="34" charset="0"/>
              </a:rPr>
              <a:t>Lorem ipsum dolor sit amet, consectetur adipisicing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a:t>
            </a:r>
            <a:endParaRPr lang="ru-RU" altLang="ru-RU" sz="1200">
              <a:latin typeface="Arial" panose="020B0604020202020204" pitchFamily="34" charset="0"/>
              <a:ea typeface="Graphik LCG" panose="020B0503030202060203" pitchFamily="34" charset="0"/>
              <a:cs typeface="Arial" panose="020B0604020202020204" pitchFamily="34" charset="0"/>
            </a:endParaRPr>
          </a:p>
        </p:txBody>
      </p:sp>
      <p:sp>
        <p:nvSpPr>
          <p:cNvPr id="21508" name="TextBox 5">
            <a:extLst>
              <a:ext uri="{FF2B5EF4-FFF2-40B4-BE49-F238E27FC236}">
                <a16:creationId xmlns:a16="http://schemas.microsoft.com/office/drawing/2014/main" id="{2DEF4344-844F-4557-98F0-1391F67E0600}"/>
              </a:ext>
            </a:extLst>
          </p:cNvPr>
          <p:cNvSpPr txBox="1">
            <a:spLocks noChangeArrowheads="1"/>
          </p:cNvSpPr>
          <p:nvPr/>
        </p:nvSpPr>
        <p:spPr bwMode="auto">
          <a:xfrm>
            <a:off x="2771775" y="3435350"/>
            <a:ext cx="2160588"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ru-RU" altLang="ru-RU" sz="1600">
                <a:latin typeface="Arial" panose="020B0604020202020204" pitchFamily="34" charset="0"/>
                <a:ea typeface="Graphik LCG" panose="020B0503030202060203" pitchFamily="34" charset="0"/>
                <a:cs typeface="Arial" panose="020B0604020202020204" pitchFamily="34" charset="0"/>
              </a:rPr>
              <a:t>Инфографика</a:t>
            </a:r>
          </a:p>
          <a:p>
            <a:r>
              <a:rPr lang="ru-RU" altLang="ru-RU" sz="1600">
                <a:latin typeface="Arial" panose="020B0604020202020204" pitchFamily="34" charset="0"/>
                <a:ea typeface="Graphik LCG" panose="020B0503030202060203" pitchFamily="34" charset="0"/>
                <a:cs typeface="Arial" panose="020B0604020202020204" pitchFamily="34" charset="0"/>
              </a:rPr>
              <a:t>Фото</a:t>
            </a:r>
          </a:p>
          <a:p>
            <a:r>
              <a:rPr lang="ru-RU" altLang="ru-RU" sz="1600">
                <a:latin typeface="Arial" panose="020B0604020202020204" pitchFamily="34" charset="0"/>
                <a:ea typeface="Graphik LCG" panose="020B0503030202060203" pitchFamily="34" charset="0"/>
                <a:cs typeface="Arial" panose="020B0604020202020204" pitchFamily="34" charset="0"/>
              </a:rPr>
              <a:t>Видеоматериалы</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3" name="Изображение 1">
            <a:extLst>
              <a:ext uri="{FF2B5EF4-FFF2-40B4-BE49-F238E27FC236}">
                <a16:creationId xmlns:a16="http://schemas.microsoft.com/office/drawing/2014/main" id="{250C1611-19C9-A504-10F7-5E0780537F6B}"/>
              </a:ext>
            </a:extLst>
          </p:cNvPr>
          <p:cNvPicPr>
            <a:picLocks noChangeAspect="1"/>
          </p:cNvPicPr>
          <p:nvPr/>
        </p:nvPicPr>
        <p:blipFill>
          <a:blip r:embed="rId3">
            <a:extLst>
              <a:ext uri="{28A0092B-C50C-407E-A947-70E740481C1C}">
                <a14:useLocalDpi xmlns:a14="http://schemas.microsoft.com/office/drawing/2010/main" val="0"/>
              </a:ext>
            </a:extLst>
          </a:blip>
          <a:srcRect t="10043"/>
          <a:stretch>
            <a:fillRect/>
          </a:stretch>
        </p:blipFill>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4" name="TextBox 6">
            <a:extLst>
              <a:ext uri="{FF2B5EF4-FFF2-40B4-BE49-F238E27FC236}">
                <a16:creationId xmlns:a16="http://schemas.microsoft.com/office/drawing/2014/main" id="{B430730D-E966-B91E-87D6-74E8EFFD1CD0}"/>
              </a:ext>
            </a:extLst>
          </p:cNvPr>
          <p:cNvSpPr txBox="1">
            <a:spLocks noChangeArrowheads="1"/>
          </p:cNvSpPr>
          <p:nvPr/>
        </p:nvSpPr>
        <p:spPr bwMode="auto">
          <a:xfrm>
            <a:off x="239713" y="3643313"/>
            <a:ext cx="86296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cs-CZ" altLang="ru-RU" sz="2000">
                <a:solidFill>
                  <a:schemeClr val="bg1"/>
                </a:solidFill>
                <a:latin typeface="Arial" panose="020B0604020202020204" pitchFamily="34" charset="0"/>
                <a:ea typeface="Graphik LCG" panose="020B0503030202060203" pitchFamily="34" charset="0"/>
                <a:cs typeface="Arial" panose="020B0604020202020204" pitchFamily="34" charset="0"/>
              </a:rPr>
              <a:t>Дополнительная информация по телефонам: </a:t>
            </a:r>
            <a:br>
              <a:rPr lang="cs-CZ" altLang="ru-RU" sz="2000">
                <a:solidFill>
                  <a:schemeClr val="bg1"/>
                </a:solidFill>
                <a:latin typeface="Arial" panose="020B0604020202020204" pitchFamily="34" charset="0"/>
                <a:ea typeface="Graphik LCG" panose="020B0503030202060203" pitchFamily="34" charset="0"/>
                <a:cs typeface="Arial" panose="020B0604020202020204" pitchFamily="34" charset="0"/>
              </a:rPr>
            </a:br>
            <a:r>
              <a:rPr lang="cs-CZ" altLang="ru-RU" sz="2000" u="sng">
                <a:solidFill>
                  <a:schemeClr val="bg1"/>
                </a:solidFill>
                <a:latin typeface="Arial" panose="020B0604020202020204" pitchFamily="34" charset="0"/>
                <a:ea typeface="Graphik LCG" panose="020B0503030202060203" pitchFamily="34" charset="0"/>
                <a:cs typeface="Arial" panose="020B0604020202020204" pitchFamily="34" charset="0"/>
                <a:hlinkClick r:id="rId4" action="ppaction://hlinkfile"/>
              </a:rPr>
              <a:t>+375 (29) 371-01-21</a:t>
            </a:r>
            <a:r>
              <a:rPr lang="cs-CZ" altLang="ru-RU" sz="2000">
                <a:solidFill>
                  <a:schemeClr val="bg1"/>
                </a:solidFill>
                <a:latin typeface="Arial" panose="020B0604020202020204" pitchFamily="34" charset="0"/>
                <a:ea typeface="Graphik LCG" panose="020B0503030202060203" pitchFamily="34" charset="0"/>
                <a:cs typeface="Arial" panose="020B0604020202020204" pitchFamily="34" charset="0"/>
              </a:rPr>
              <a:t> </a:t>
            </a:r>
            <a:br>
              <a:rPr lang="cs-CZ" altLang="ru-RU" sz="2000">
                <a:solidFill>
                  <a:schemeClr val="bg1"/>
                </a:solidFill>
                <a:latin typeface="Arial" panose="020B0604020202020204" pitchFamily="34" charset="0"/>
                <a:ea typeface="Graphik LCG" panose="020B0503030202060203" pitchFamily="34" charset="0"/>
                <a:cs typeface="Arial" panose="020B0604020202020204" pitchFamily="34" charset="0"/>
              </a:rPr>
            </a:br>
            <a:r>
              <a:rPr lang="cs-CZ" altLang="ru-RU" sz="2000">
                <a:solidFill>
                  <a:schemeClr val="bg1"/>
                </a:solidFill>
                <a:latin typeface="Arial" panose="020B0604020202020204" pitchFamily="34" charset="0"/>
                <a:ea typeface="Graphik LCG" panose="020B0503030202060203" pitchFamily="34" charset="0"/>
                <a:cs typeface="Arial" panose="020B0604020202020204" pitchFamily="34" charset="0"/>
              </a:rPr>
              <a:t>E-mail: </a:t>
            </a:r>
            <a:r>
              <a:rPr lang="cs-CZ" altLang="ru-RU" sz="2000" u="sng">
                <a:solidFill>
                  <a:schemeClr val="bg1"/>
                </a:solidFill>
                <a:latin typeface="Arial" panose="020B0604020202020204" pitchFamily="34" charset="0"/>
                <a:ea typeface="Graphik LCG" panose="020B0503030202060203" pitchFamily="34" charset="0"/>
                <a:cs typeface="Arial" panose="020B0604020202020204" pitchFamily="34" charset="0"/>
                <a:hlinkClick r:id="rId5"/>
              </a:rPr>
              <a:t>info@ratingbynet.by</a:t>
            </a:r>
            <a:r>
              <a:rPr lang="cs-CZ" altLang="ru-RU" sz="2000">
                <a:solidFill>
                  <a:schemeClr val="bg1"/>
                </a:solidFill>
                <a:latin typeface="Arial" panose="020B0604020202020204" pitchFamily="34" charset="0"/>
                <a:ea typeface="Graphik LCG" panose="020B0503030202060203" pitchFamily="34" charset="0"/>
                <a:cs typeface="Arial" panose="020B0604020202020204" pitchFamily="34" charset="0"/>
              </a:rPr>
              <a:t> </a:t>
            </a:r>
            <a:endParaRPr lang="ru-RU" altLang="ru-RU" sz="2000">
              <a:solidFill>
                <a:schemeClr val="bg1"/>
              </a:solidFill>
              <a:latin typeface="Arial" panose="020B0604020202020204" pitchFamily="34" charset="0"/>
              <a:ea typeface="Graphik LCG" panose="020B0503030202060203"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8032</TotalTime>
  <Words>387</Words>
  <Application>Microsoft Macintosh PowerPoint</Application>
  <PresentationFormat>Экран (16:9)</PresentationFormat>
  <Paragraphs>41</Paragraphs>
  <Slides>9</Slides>
  <Notes>9</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9</vt:i4>
      </vt:variant>
    </vt:vector>
  </HeadingPairs>
  <TitlesOfParts>
    <vt:vector size="13" baseType="lpstr">
      <vt:lpstr>Arial</vt:lpstr>
      <vt:lpstr>Calibri</vt:lpstr>
      <vt:lpstr>PT Sans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Хата</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Margarita</dc:creator>
  <cp:lastModifiedBy>skorserg</cp:lastModifiedBy>
  <cp:revision>384</cp:revision>
  <cp:lastPrinted>2019-02-19T13:35:29Z</cp:lastPrinted>
  <dcterms:created xsi:type="dcterms:W3CDTF">2015-12-09T08:09:12Z</dcterms:created>
  <dcterms:modified xsi:type="dcterms:W3CDTF">2025-11-22T07:48:07Z</dcterms:modified>
</cp:coreProperties>
</file>